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 id="2147483670" r:id="rId5"/>
    <p:sldMasterId id="2147483683" r:id="rId6"/>
  </p:sldMasterIdLst>
  <p:notesMasterIdLst>
    <p:notesMasterId r:id="rId17"/>
  </p:notesMasterIdLst>
  <p:sldIdLst>
    <p:sldId id="268" r:id="rId7"/>
    <p:sldId id="313" r:id="rId8"/>
    <p:sldId id="310" r:id="rId9"/>
    <p:sldId id="308" r:id="rId10"/>
    <p:sldId id="311" r:id="rId11"/>
    <p:sldId id="312" r:id="rId12"/>
    <p:sldId id="314" r:id="rId13"/>
    <p:sldId id="261" r:id="rId14"/>
    <p:sldId id="269" r:id="rId15"/>
    <p:sldId id="40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63" d="100"/>
          <a:sy n="63" d="100"/>
        </p:scale>
        <p:origin x="73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6DFA04-31EF-49B6-AFAE-2287858E0303}" type="doc">
      <dgm:prSet loTypeId="urn:microsoft.com/office/officeart/2016/7/layout/RoundedRectangleTimeline" loCatId="process" qsTypeId="urn:microsoft.com/office/officeart/2005/8/quickstyle/simple1" qsCatId="simple" csTypeId="urn:microsoft.com/office/officeart/2005/8/colors/accent1_2" csCatId="accent1" phldr="1"/>
      <dgm:spPr/>
      <dgm:t>
        <a:bodyPr/>
        <a:lstStyle/>
        <a:p>
          <a:endParaRPr lang="en-US"/>
        </a:p>
      </dgm:t>
    </dgm:pt>
    <dgm:pt modelId="{9B50AE85-DEA1-41F3-9C2C-24A18069C473}">
      <dgm:prSet/>
      <dgm:spPr/>
      <dgm:t>
        <a:bodyPr/>
        <a:lstStyle/>
        <a:p>
          <a:r>
            <a:rPr lang="en-US" dirty="0"/>
            <a:t>2016</a:t>
          </a:r>
        </a:p>
      </dgm:t>
    </dgm:pt>
    <dgm:pt modelId="{20A9B789-9B22-478C-970C-71496754809B}" type="parTrans" cxnId="{A4CE7A9B-B015-4E32-A86C-C3A08970D2FB}">
      <dgm:prSet/>
      <dgm:spPr/>
      <dgm:t>
        <a:bodyPr/>
        <a:lstStyle/>
        <a:p>
          <a:pPr algn="l"/>
          <a:endParaRPr lang="en-US"/>
        </a:p>
      </dgm:t>
    </dgm:pt>
    <dgm:pt modelId="{12A4AEA8-BC1D-4ADD-8236-A533A455F22E}" type="sibTrans" cxnId="{A4CE7A9B-B015-4E32-A86C-C3A08970D2FB}">
      <dgm:prSet/>
      <dgm:spPr/>
      <dgm:t>
        <a:bodyPr/>
        <a:lstStyle/>
        <a:p>
          <a:endParaRPr lang="en-US"/>
        </a:p>
      </dgm:t>
    </dgm:pt>
    <dgm:pt modelId="{82968BA3-DFCC-4B51-ABB1-F1F4791698B0}">
      <dgm:prSet custT="1"/>
      <dgm:spPr/>
      <dgm:t>
        <a:bodyPr/>
        <a:lstStyle/>
        <a:p>
          <a:r>
            <a:rPr lang="en-US" sz="2400" dirty="0">
              <a:solidFill>
                <a:schemeClr val="accent2">
                  <a:lumMod val="60000"/>
                  <a:lumOff val="40000"/>
                </a:schemeClr>
              </a:solidFill>
            </a:rPr>
            <a:t>APLIKASI DIGITAL</a:t>
          </a:r>
          <a:r>
            <a:rPr lang="en-US" sz="2400" dirty="0"/>
            <a:t> </a:t>
          </a:r>
          <a:r>
            <a:rPr lang="en-US" sz="2400" dirty="0">
              <a:solidFill>
                <a:schemeClr val="accent2">
                  <a:lumMod val="60000"/>
                  <a:lumOff val="40000"/>
                </a:schemeClr>
              </a:solidFill>
            </a:rPr>
            <a:t>LIBRARY</a:t>
          </a:r>
        </a:p>
      </dgm:t>
    </dgm:pt>
    <dgm:pt modelId="{B474C1A9-9141-4567-8AA6-A8446206794E}" type="parTrans" cxnId="{E50EA410-61F4-443F-B045-5AC0708EA191}">
      <dgm:prSet/>
      <dgm:spPr/>
      <dgm:t>
        <a:bodyPr/>
        <a:lstStyle/>
        <a:p>
          <a:pPr algn="l"/>
          <a:endParaRPr lang="en-US"/>
        </a:p>
      </dgm:t>
    </dgm:pt>
    <dgm:pt modelId="{8BC987EC-BEB5-4480-B241-99E630336DA8}" type="sibTrans" cxnId="{E50EA410-61F4-443F-B045-5AC0708EA191}">
      <dgm:prSet/>
      <dgm:spPr/>
      <dgm:t>
        <a:bodyPr/>
        <a:lstStyle/>
        <a:p>
          <a:endParaRPr lang="en-US"/>
        </a:p>
      </dgm:t>
    </dgm:pt>
    <dgm:pt modelId="{B157653D-2397-47E3-94A8-8E8B13726408}">
      <dgm:prSet/>
      <dgm:spPr/>
      <dgm:t>
        <a:bodyPr/>
        <a:lstStyle/>
        <a:p>
          <a:r>
            <a:rPr lang="en-US" dirty="0"/>
            <a:t>2018</a:t>
          </a:r>
        </a:p>
      </dgm:t>
    </dgm:pt>
    <dgm:pt modelId="{7C340691-872A-42EE-977C-5B833001E6A0}" type="parTrans" cxnId="{950692EB-01A7-4BA3-A03C-6D1E2A5F26EE}">
      <dgm:prSet/>
      <dgm:spPr/>
      <dgm:t>
        <a:bodyPr/>
        <a:lstStyle/>
        <a:p>
          <a:pPr algn="l"/>
          <a:endParaRPr lang="en-US"/>
        </a:p>
      </dgm:t>
    </dgm:pt>
    <dgm:pt modelId="{C11CD3A4-ED92-4609-A589-8DA6272582F8}" type="sibTrans" cxnId="{950692EB-01A7-4BA3-A03C-6D1E2A5F26EE}">
      <dgm:prSet/>
      <dgm:spPr/>
      <dgm:t>
        <a:bodyPr/>
        <a:lstStyle/>
        <a:p>
          <a:endParaRPr lang="en-US"/>
        </a:p>
      </dgm:t>
    </dgm:pt>
    <dgm:pt modelId="{CFC6C321-565B-4736-9600-0849B35804F7}">
      <dgm:prSet custT="1"/>
      <dgm:spPr/>
      <dgm:t>
        <a:bodyPr/>
        <a:lstStyle/>
        <a:p>
          <a:r>
            <a:rPr lang="en-US" sz="2400" dirty="0">
              <a:solidFill>
                <a:srgbClr val="00B050"/>
              </a:solidFill>
            </a:rPr>
            <a:t>APLIKASI REPOSITORY</a:t>
          </a:r>
        </a:p>
      </dgm:t>
    </dgm:pt>
    <dgm:pt modelId="{E16317D1-6F50-4823-97B7-A2996F0FE94D}" type="parTrans" cxnId="{1CBB0F56-2A16-469E-B30F-2E05729C9C4B}">
      <dgm:prSet/>
      <dgm:spPr/>
      <dgm:t>
        <a:bodyPr/>
        <a:lstStyle/>
        <a:p>
          <a:pPr algn="l"/>
          <a:endParaRPr lang="en-US"/>
        </a:p>
      </dgm:t>
    </dgm:pt>
    <dgm:pt modelId="{E552DB50-1B67-4762-89F9-7D3490111E2B}" type="sibTrans" cxnId="{1CBB0F56-2A16-469E-B30F-2E05729C9C4B}">
      <dgm:prSet/>
      <dgm:spPr/>
      <dgm:t>
        <a:bodyPr/>
        <a:lstStyle/>
        <a:p>
          <a:endParaRPr lang="en-US"/>
        </a:p>
      </dgm:t>
    </dgm:pt>
    <dgm:pt modelId="{44097D21-977F-4452-AE35-C129A16A3F89}">
      <dgm:prSet custT="1"/>
      <dgm:spPr/>
      <dgm:t>
        <a:bodyPr/>
        <a:lstStyle/>
        <a:p>
          <a:r>
            <a:rPr lang="en-US" sz="2400" b="1" dirty="0">
              <a:solidFill>
                <a:srgbClr val="92D050"/>
              </a:solidFill>
            </a:rPr>
            <a:t>APLIKASI MOBILE-LIBRARY</a:t>
          </a:r>
        </a:p>
      </dgm:t>
    </dgm:pt>
    <dgm:pt modelId="{5FFA1078-907B-401E-8F53-8B5E1527C8B3}" type="parTrans" cxnId="{F88F4232-77DC-40B9-BB0F-3421FBFA38E2}">
      <dgm:prSet/>
      <dgm:spPr/>
      <dgm:t>
        <a:bodyPr/>
        <a:lstStyle/>
        <a:p>
          <a:pPr algn="l"/>
          <a:endParaRPr lang="en-US"/>
        </a:p>
      </dgm:t>
    </dgm:pt>
    <dgm:pt modelId="{EB2757D3-D785-439B-8033-3912AFC7CDAA}" type="sibTrans" cxnId="{F88F4232-77DC-40B9-BB0F-3421FBFA38E2}">
      <dgm:prSet/>
      <dgm:spPr/>
      <dgm:t>
        <a:bodyPr/>
        <a:lstStyle/>
        <a:p>
          <a:endParaRPr lang="en-US"/>
        </a:p>
      </dgm:t>
    </dgm:pt>
    <dgm:pt modelId="{D8FCE50B-8057-456A-B2A9-965F28038B25}">
      <dgm:prSet custT="1"/>
      <dgm:spPr/>
      <dgm:t>
        <a:bodyPr/>
        <a:lstStyle/>
        <a:p>
          <a:r>
            <a:rPr lang="en-US" sz="1600" b="1" dirty="0">
              <a:solidFill>
                <a:srgbClr val="7030A0"/>
              </a:solidFill>
            </a:rPr>
            <a:t>PENGEMBANGAN SISTEM OAI UNTUK INTEGRASI KE BIRO KOM KEMENKES</a:t>
          </a:r>
        </a:p>
      </dgm:t>
    </dgm:pt>
    <dgm:pt modelId="{D5DFEBC1-CD5A-4769-8915-305975D67145}" type="parTrans" cxnId="{D3D5DDFE-3C40-4FB4-A2D6-AF320BE8808D}">
      <dgm:prSet/>
      <dgm:spPr/>
      <dgm:t>
        <a:bodyPr/>
        <a:lstStyle/>
        <a:p>
          <a:pPr algn="l"/>
          <a:endParaRPr lang="en-US"/>
        </a:p>
      </dgm:t>
    </dgm:pt>
    <dgm:pt modelId="{338B3E43-3652-4902-AE82-69646DE76CA7}" type="sibTrans" cxnId="{D3D5DDFE-3C40-4FB4-A2D6-AF320BE8808D}">
      <dgm:prSet/>
      <dgm:spPr/>
      <dgm:t>
        <a:bodyPr/>
        <a:lstStyle/>
        <a:p>
          <a:endParaRPr lang="en-US"/>
        </a:p>
      </dgm:t>
    </dgm:pt>
    <dgm:pt modelId="{AE7358A2-3D9A-4A4C-BBED-5424660EAD51}">
      <dgm:prSet/>
      <dgm:spPr/>
      <dgm:t>
        <a:bodyPr/>
        <a:lstStyle/>
        <a:p>
          <a:r>
            <a:rPr lang="en-US" dirty="0"/>
            <a:t>2023</a:t>
          </a:r>
        </a:p>
      </dgm:t>
    </dgm:pt>
    <dgm:pt modelId="{BCA8377F-58EC-40FD-8F05-DF4E529335AA}" type="sibTrans" cxnId="{AB4C7C27-9298-4339-A781-9A16BCBB27E7}">
      <dgm:prSet/>
      <dgm:spPr/>
      <dgm:t>
        <a:bodyPr/>
        <a:lstStyle/>
        <a:p>
          <a:endParaRPr lang="en-US"/>
        </a:p>
      </dgm:t>
    </dgm:pt>
    <dgm:pt modelId="{8A0C3D83-7482-48F5-9A7B-7BCCFFA89D39}" type="parTrans" cxnId="{AB4C7C27-9298-4339-A781-9A16BCBB27E7}">
      <dgm:prSet/>
      <dgm:spPr/>
      <dgm:t>
        <a:bodyPr/>
        <a:lstStyle/>
        <a:p>
          <a:pPr algn="l"/>
          <a:endParaRPr lang="en-US"/>
        </a:p>
      </dgm:t>
    </dgm:pt>
    <dgm:pt modelId="{501DC69F-43F9-4B1E-BE22-6D9FA0AFC528}">
      <dgm:prSet/>
      <dgm:spPr/>
      <dgm:t>
        <a:bodyPr/>
        <a:lstStyle/>
        <a:p>
          <a:r>
            <a:rPr lang="en-US" dirty="0"/>
            <a:t>2022</a:t>
          </a:r>
        </a:p>
      </dgm:t>
    </dgm:pt>
    <dgm:pt modelId="{05A1C2F3-0854-4F17-AD49-F6E4F5029DC1}" type="sibTrans" cxnId="{A1DD0BFE-1A98-40AA-BB60-9659ADA72CA3}">
      <dgm:prSet/>
      <dgm:spPr/>
      <dgm:t>
        <a:bodyPr/>
        <a:lstStyle/>
        <a:p>
          <a:endParaRPr lang="en-US"/>
        </a:p>
      </dgm:t>
    </dgm:pt>
    <dgm:pt modelId="{D662275D-EF71-4EF0-8C53-5B09830A2AA4}" type="parTrans" cxnId="{A1DD0BFE-1A98-40AA-BB60-9659ADA72CA3}">
      <dgm:prSet/>
      <dgm:spPr/>
      <dgm:t>
        <a:bodyPr/>
        <a:lstStyle/>
        <a:p>
          <a:pPr algn="l"/>
          <a:endParaRPr lang="en-US"/>
        </a:p>
      </dgm:t>
    </dgm:pt>
    <dgm:pt modelId="{EBEA9F54-7364-45F9-829B-BF1EB38AEB12}" type="pres">
      <dgm:prSet presAssocID="{A86DFA04-31EF-49B6-AFAE-2287858E0303}" presName="Name0" presStyleCnt="0">
        <dgm:presLayoutVars>
          <dgm:chMax/>
          <dgm:chPref/>
          <dgm:animLvl val="lvl"/>
        </dgm:presLayoutVars>
      </dgm:prSet>
      <dgm:spPr/>
    </dgm:pt>
    <dgm:pt modelId="{E5ACC412-2FBD-44C2-9121-B3EB973E5C66}" type="pres">
      <dgm:prSet presAssocID="{9B50AE85-DEA1-41F3-9C2C-24A18069C473}" presName="composite1" presStyleCnt="0"/>
      <dgm:spPr/>
    </dgm:pt>
    <dgm:pt modelId="{DF71F57E-D542-4163-95B1-92B1B114497F}" type="pres">
      <dgm:prSet presAssocID="{9B50AE85-DEA1-41F3-9C2C-24A18069C473}" presName="parent1" presStyleLbl="alignNode1" presStyleIdx="0" presStyleCnt="4">
        <dgm:presLayoutVars>
          <dgm:chMax val="1"/>
          <dgm:chPref val="1"/>
          <dgm:bulletEnabled val="1"/>
        </dgm:presLayoutVars>
      </dgm:prSet>
      <dgm:spPr/>
    </dgm:pt>
    <dgm:pt modelId="{C0317DA2-D763-4621-9680-990E0F78E293}" type="pres">
      <dgm:prSet presAssocID="{9B50AE85-DEA1-41F3-9C2C-24A18069C473}" presName="Childtext1" presStyleLbl="revTx" presStyleIdx="0" presStyleCnt="4">
        <dgm:presLayoutVars>
          <dgm:bulletEnabled val="1"/>
        </dgm:presLayoutVars>
      </dgm:prSet>
      <dgm:spPr/>
    </dgm:pt>
    <dgm:pt modelId="{6898D4C1-54F6-4DA4-9607-F444437C8E6E}" type="pres">
      <dgm:prSet presAssocID="{9B50AE85-DEA1-41F3-9C2C-24A18069C473}" presName="ConnectLine1" presStyleLbl="sibTrans1D1" presStyleIdx="0" presStyleCnt="4"/>
      <dgm:spPr>
        <a:noFill/>
        <a:ln w="12700" cap="flat" cmpd="sng" algn="ctr">
          <a:solidFill>
            <a:schemeClr val="accent1">
              <a:hueOff val="0"/>
              <a:satOff val="0"/>
              <a:lumOff val="0"/>
              <a:alphaOff val="0"/>
            </a:schemeClr>
          </a:solidFill>
          <a:prstDash val="dash"/>
        </a:ln>
        <a:effectLst/>
      </dgm:spPr>
    </dgm:pt>
    <dgm:pt modelId="{D73D486C-1D43-4208-9FD9-CC7C2550C1E8}" type="pres">
      <dgm:prSet presAssocID="{9B50AE85-DEA1-41F3-9C2C-24A18069C473}" presName="ConnectLineEnd1" presStyleLbl="lnNode1" presStyleIdx="0" presStyleCnt="4"/>
      <dgm:spPr/>
    </dgm:pt>
    <dgm:pt modelId="{4E7CBB81-AC5E-4EE7-85AC-B9C4581F507F}" type="pres">
      <dgm:prSet presAssocID="{9B50AE85-DEA1-41F3-9C2C-24A18069C473}" presName="EmptyPane1" presStyleCnt="0"/>
      <dgm:spPr/>
    </dgm:pt>
    <dgm:pt modelId="{CDBD900D-671A-4B7A-AEE1-255109BAB918}" type="pres">
      <dgm:prSet presAssocID="{12A4AEA8-BC1D-4ADD-8236-A533A455F22E}" presName="spaceBetweenRectangles1" presStyleCnt="0"/>
      <dgm:spPr/>
    </dgm:pt>
    <dgm:pt modelId="{53484DED-F74E-4B4E-9E8B-3F206A29DEDD}" type="pres">
      <dgm:prSet presAssocID="{B157653D-2397-47E3-94A8-8E8B13726408}" presName="composite1" presStyleCnt="0"/>
      <dgm:spPr/>
    </dgm:pt>
    <dgm:pt modelId="{C0D22B8F-54BF-4FAE-9F7C-B58FA74468D0}" type="pres">
      <dgm:prSet presAssocID="{B157653D-2397-47E3-94A8-8E8B13726408}" presName="parent1" presStyleLbl="alignNode1" presStyleIdx="1" presStyleCnt="4">
        <dgm:presLayoutVars>
          <dgm:chMax val="1"/>
          <dgm:chPref val="1"/>
          <dgm:bulletEnabled val="1"/>
        </dgm:presLayoutVars>
      </dgm:prSet>
      <dgm:spPr/>
    </dgm:pt>
    <dgm:pt modelId="{E1F35975-00CA-4B74-AB7C-CD8812C99AEF}" type="pres">
      <dgm:prSet presAssocID="{B157653D-2397-47E3-94A8-8E8B13726408}" presName="Childtext1" presStyleLbl="revTx" presStyleIdx="1" presStyleCnt="4">
        <dgm:presLayoutVars>
          <dgm:bulletEnabled val="1"/>
        </dgm:presLayoutVars>
      </dgm:prSet>
      <dgm:spPr/>
    </dgm:pt>
    <dgm:pt modelId="{152FB453-AA1C-4C6D-86AE-2A7A4BF73B8B}" type="pres">
      <dgm:prSet presAssocID="{B157653D-2397-47E3-94A8-8E8B13726408}" presName="ConnectLine1" presStyleLbl="sibTrans1D1" presStyleIdx="1" presStyleCnt="4"/>
      <dgm:spPr>
        <a:noFill/>
        <a:ln w="12700" cap="flat" cmpd="sng" algn="ctr">
          <a:solidFill>
            <a:schemeClr val="accent1">
              <a:hueOff val="0"/>
              <a:satOff val="0"/>
              <a:lumOff val="0"/>
              <a:alphaOff val="0"/>
            </a:schemeClr>
          </a:solidFill>
          <a:prstDash val="dash"/>
        </a:ln>
        <a:effectLst/>
      </dgm:spPr>
    </dgm:pt>
    <dgm:pt modelId="{BC9CEA29-8429-48CF-B30A-81626D4345E2}" type="pres">
      <dgm:prSet presAssocID="{B157653D-2397-47E3-94A8-8E8B13726408}" presName="ConnectLineEnd1" presStyleLbl="lnNode1" presStyleIdx="1" presStyleCnt="4"/>
      <dgm:spPr/>
    </dgm:pt>
    <dgm:pt modelId="{F432CF4A-CFEA-4E45-BD59-26AD14D60A5D}" type="pres">
      <dgm:prSet presAssocID="{B157653D-2397-47E3-94A8-8E8B13726408}" presName="EmptyPane1" presStyleCnt="0"/>
      <dgm:spPr/>
    </dgm:pt>
    <dgm:pt modelId="{54C24B14-3382-4169-9932-5867C1A9873B}" type="pres">
      <dgm:prSet presAssocID="{C11CD3A4-ED92-4609-A589-8DA6272582F8}" presName="spaceBetweenRectangles1" presStyleCnt="0"/>
      <dgm:spPr/>
    </dgm:pt>
    <dgm:pt modelId="{06FAD99D-5FF8-4EBB-A5FB-F041578F76D4}" type="pres">
      <dgm:prSet presAssocID="{501DC69F-43F9-4B1E-BE22-6D9FA0AFC528}" presName="composite1" presStyleCnt="0"/>
      <dgm:spPr/>
    </dgm:pt>
    <dgm:pt modelId="{70073129-181E-4CDA-8814-F1E5000C8C53}" type="pres">
      <dgm:prSet presAssocID="{501DC69F-43F9-4B1E-BE22-6D9FA0AFC528}" presName="parent1" presStyleLbl="alignNode1" presStyleIdx="2" presStyleCnt="4">
        <dgm:presLayoutVars>
          <dgm:chMax val="1"/>
          <dgm:chPref val="1"/>
          <dgm:bulletEnabled val="1"/>
        </dgm:presLayoutVars>
      </dgm:prSet>
      <dgm:spPr/>
    </dgm:pt>
    <dgm:pt modelId="{5A20FA73-3A21-4484-9105-C650E9C6EB1C}" type="pres">
      <dgm:prSet presAssocID="{501DC69F-43F9-4B1E-BE22-6D9FA0AFC528}" presName="Childtext1" presStyleLbl="revTx" presStyleIdx="2" presStyleCnt="4">
        <dgm:presLayoutVars>
          <dgm:bulletEnabled val="1"/>
        </dgm:presLayoutVars>
      </dgm:prSet>
      <dgm:spPr/>
    </dgm:pt>
    <dgm:pt modelId="{26F3F9B3-7461-4A61-97B5-AF1F062A6A31}" type="pres">
      <dgm:prSet presAssocID="{501DC69F-43F9-4B1E-BE22-6D9FA0AFC528}" presName="ConnectLine1" presStyleLbl="sibTrans1D1" presStyleIdx="2" presStyleCnt="4"/>
      <dgm:spPr>
        <a:noFill/>
        <a:ln w="12700" cap="flat" cmpd="sng" algn="ctr">
          <a:solidFill>
            <a:schemeClr val="accent1">
              <a:hueOff val="0"/>
              <a:satOff val="0"/>
              <a:lumOff val="0"/>
              <a:alphaOff val="0"/>
            </a:schemeClr>
          </a:solidFill>
          <a:prstDash val="dash"/>
        </a:ln>
        <a:effectLst/>
      </dgm:spPr>
    </dgm:pt>
    <dgm:pt modelId="{6AD3676B-B35C-4F1B-B891-E6A623B39C7E}" type="pres">
      <dgm:prSet presAssocID="{501DC69F-43F9-4B1E-BE22-6D9FA0AFC528}" presName="ConnectLineEnd1" presStyleLbl="lnNode1" presStyleIdx="2" presStyleCnt="4"/>
      <dgm:spPr/>
    </dgm:pt>
    <dgm:pt modelId="{11B4905D-2274-468C-AF2A-5EB9623228BD}" type="pres">
      <dgm:prSet presAssocID="{501DC69F-43F9-4B1E-BE22-6D9FA0AFC528}" presName="EmptyPane1" presStyleCnt="0"/>
      <dgm:spPr/>
    </dgm:pt>
    <dgm:pt modelId="{BA5551F3-BB68-446A-8242-9B50C869257A}" type="pres">
      <dgm:prSet presAssocID="{05A1C2F3-0854-4F17-AD49-F6E4F5029DC1}" presName="spaceBetweenRectangles1" presStyleCnt="0"/>
      <dgm:spPr/>
    </dgm:pt>
    <dgm:pt modelId="{7718219C-0C5B-4CAF-A510-792E6E5E41C1}" type="pres">
      <dgm:prSet presAssocID="{AE7358A2-3D9A-4A4C-BBED-5424660EAD51}" presName="composite1" presStyleCnt="0"/>
      <dgm:spPr/>
    </dgm:pt>
    <dgm:pt modelId="{FCD37457-9C59-4172-BCA9-F6DD3F8790D5}" type="pres">
      <dgm:prSet presAssocID="{AE7358A2-3D9A-4A4C-BBED-5424660EAD51}" presName="parent1" presStyleLbl="alignNode1" presStyleIdx="3" presStyleCnt="4" custLinFactNeighborX="4468" custLinFactNeighborY="-2542">
        <dgm:presLayoutVars>
          <dgm:chMax val="1"/>
          <dgm:chPref val="1"/>
          <dgm:bulletEnabled val="1"/>
        </dgm:presLayoutVars>
      </dgm:prSet>
      <dgm:spPr/>
    </dgm:pt>
    <dgm:pt modelId="{FDB65D9B-1D75-443C-BEF8-109339A014F9}" type="pres">
      <dgm:prSet presAssocID="{AE7358A2-3D9A-4A4C-BBED-5424660EAD51}" presName="Childtext1" presStyleLbl="revTx" presStyleIdx="3" presStyleCnt="4">
        <dgm:presLayoutVars>
          <dgm:bulletEnabled val="1"/>
        </dgm:presLayoutVars>
      </dgm:prSet>
      <dgm:spPr/>
    </dgm:pt>
    <dgm:pt modelId="{CA5E20EB-82C1-48EB-94ED-CE7DA89B43C2}" type="pres">
      <dgm:prSet presAssocID="{AE7358A2-3D9A-4A4C-BBED-5424660EAD51}" presName="ConnectLine1" presStyleLbl="sibTrans1D1" presStyleIdx="3" presStyleCnt="4"/>
      <dgm:spPr>
        <a:noFill/>
        <a:ln w="12700" cap="flat" cmpd="sng" algn="ctr">
          <a:solidFill>
            <a:schemeClr val="accent1">
              <a:hueOff val="0"/>
              <a:satOff val="0"/>
              <a:lumOff val="0"/>
              <a:alphaOff val="0"/>
            </a:schemeClr>
          </a:solidFill>
          <a:prstDash val="dash"/>
        </a:ln>
        <a:effectLst/>
      </dgm:spPr>
    </dgm:pt>
    <dgm:pt modelId="{B2DE1D64-24D2-43CD-B852-43FDF8357ACE}" type="pres">
      <dgm:prSet presAssocID="{AE7358A2-3D9A-4A4C-BBED-5424660EAD51}" presName="ConnectLineEnd1" presStyleLbl="lnNode1" presStyleIdx="3" presStyleCnt="4"/>
      <dgm:spPr/>
    </dgm:pt>
    <dgm:pt modelId="{1683A45D-856A-48E0-985B-FE990DF390D0}" type="pres">
      <dgm:prSet presAssocID="{AE7358A2-3D9A-4A4C-BBED-5424660EAD51}" presName="EmptyPane1" presStyleCnt="0"/>
      <dgm:spPr/>
    </dgm:pt>
  </dgm:ptLst>
  <dgm:cxnLst>
    <dgm:cxn modelId="{E50EA410-61F4-443F-B045-5AC0708EA191}" srcId="{9B50AE85-DEA1-41F3-9C2C-24A18069C473}" destId="{82968BA3-DFCC-4B51-ABB1-F1F4791698B0}" srcOrd="0" destOrd="0" parTransId="{B474C1A9-9141-4567-8AA6-A8446206794E}" sibTransId="{8BC987EC-BEB5-4480-B241-99E630336DA8}"/>
    <dgm:cxn modelId="{AB4C7C27-9298-4339-A781-9A16BCBB27E7}" srcId="{A86DFA04-31EF-49B6-AFAE-2287858E0303}" destId="{AE7358A2-3D9A-4A4C-BBED-5424660EAD51}" srcOrd="3" destOrd="0" parTransId="{8A0C3D83-7482-48F5-9A7B-7BCCFFA89D39}" sibTransId="{BCA8377F-58EC-40FD-8F05-DF4E529335AA}"/>
    <dgm:cxn modelId="{CB11D42C-DB01-444C-B889-A695DBB86B77}" type="presOf" srcId="{AE7358A2-3D9A-4A4C-BBED-5424660EAD51}" destId="{FCD37457-9C59-4172-BCA9-F6DD3F8790D5}" srcOrd="0" destOrd="0" presId="urn:microsoft.com/office/officeart/2016/7/layout/RoundedRectangleTimeline"/>
    <dgm:cxn modelId="{AED1CC2F-C2A3-4A40-80FC-0F8E1651414C}" type="presOf" srcId="{A86DFA04-31EF-49B6-AFAE-2287858E0303}" destId="{EBEA9F54-7364-45F9-829B-BF1EB38AEB12}" srcOrd="0" destOrd="0" presId="urn:microsoft.com/office/officeart/2016/7/layout/RoundedRectangleTimeline"/>
    <dgm:cxn modelId="{F88F4232-77DC-40B9-BB0F-3421FBFA38E2}" srcId="{501DC69F-43F9-4B1E-BE22-6D9FA0AFC528}" destId="{44097D21-977F-4452-AE35-C129A16A3F89}" srcOrd="0" destOrd="0" parTransId="{5FFA1078-907B-401E-8F53-8B5E1527C8B3}" sibTransId="{EB2757D3-D785-439B-8033-3912AFC7CDAA}"/>
    <dgm:cxn modelId="{1CBB0F56-2A16-469E-B30F-2E05729C9C4B}" srcId="{B157653D-2397-47E3-94A8-8E8B13726408}" destId="{CFC6C321-565B-4736-9600-0849B35804F7}" srcOrd="0" destOrd="0" parTransId="{E16317D1-6F50-4823-97B7-A2996F0FE94D}" sibTransId="{E552DB50-1B67-4762-89F9-7D3490111E2B}"/>
    <dgm:cxn modelId="{F227B77C-62FB-4019-A698-57DF493565F1}" type="presOf" srcId="{44097D21-977F-4452-AE35-C129A16A3F89}" destId="{5A20FA73-3A21-4484-9105-C650E9C6EB1C}" srcOrd="0" destOrd="0" presId="urn:microsoft.com/office/officeart/2016/7/layout/RoundedRectangleTimeline"/>
    <dgm:cxn modelId="{0E1EDA7D-4EF8-4B4A-955C-D5280AB9540D}" type="presOf" srcId="{501DC69F-43F9-4B1E-BE22-6D9FA0AFC528}" destId="{70073129-181E-4CDA-8814-F1E5000C8C53}" srcOrd="0" destOrd="0" presId="urn:microsoft.com/office/officeart/2016/7/layout/RoundedRectangleTimeline"/>
    <dgm:cxn modelId="{D3EFE38B-1F00-41FD-8745-9CC7FE689B57}" type="presOf" srcId="{9B50AE85-DEA1-41F3-9C2C-24A18069C473}" destId="{DF71F57E-D542-4163-95B1-92B1B114497F}" srcOrd="0" destOrd="0" presId="urn:microsoft.com/office/officeart/2016/7/layout/RoundedRectangleTimeline"/>
    <dgm:cxn modelId="{20D8CE92-2D07-4A59-B821-9D12C4FCA392}" type="presOf" srcId="{B157653D-2397-47E3-94A8-8E8B13726408}" destId="{C0D22B8F-54BF-4FAE-9F7C-B58FA74468D0}" srcOrd="0" destOrd="0" presId="urn:microsoft.com/office/officeart/2016/7/layout/RoundedRectangleTimeline"/>
    <dgm:cxn modelId="{07B3E394-924A-4E99-AC7E-5E7641F79E97}" type="presOf" srcId="{CFC6C321-565B-4736-9600-0849B35804F7}" destId="{E1F35975-00CA-4B74-AB7C-CD8812C99AEF}" srcOrd="0" destOrd="0" presId="urn:microsoft.com/office/officeart/2016/7/layout/RoundedRectangleTimeline"/>
    <dgm:cxn modelId="{A4CE7A9B-B015-4E32-A86C-C3A08970D2FB}" srcId="{A86DFA04-31EF-49B6-AFAE-2287858E0303}" destId="{9B50AE85-DEA1-41F3-9C2C-24A18069C473}" srcOrd="0" destOrd="0" parTransId="{20A9B789-9B22-478C-970C-71496754809B}" sibTransId="{12A4AEA8-BC1D-4ADD-8236-A533A455F22E}"/>
    <dgm:cxn modelId="{5DBC27B7-7C55-4CB3-A369-73EC8627A58A}" type="presOf" srcId="{D8FCE50B-8057-456A-B2A9-965F28038B25}" destId="{FDB65D9B-1D75-443C-BEF8-109339A014F9}" srcOrd="0" destOrd="0" presId="urn:microsoft.com/office/officeart/2016/7/layout/RoundedRectangleTimeline"/>
    <dgm:cxn modelId="{950692EB-01A7-4BA3-A03C-6D1E2A5F26EE}" srcId="{A86DFA04-31EF-49B6-AFAE-2287858E0303}" destId="{B157653D-2397-47E3-94A8-8E8B13726408}" srcOrd="1" destOrd="0" parTransId="{7C340691-872A-42EE-977C-5B833001E6A0}" sibTransId="{C11CD3A4-ED92-4609-A589-8DA6272582F8}"/>
    <dgm:cxn modelId="{A1DD0BFE-1A98-40AA-BB60-9659ADA72CA3}" srcId="{A86DFA04-31EF-49B6-AFAE-2287858E0303}" destId="{501DC69F-43F9-4B1E-BE22-6D9FA0AFC528}" srcOrd="2" destOrd="0" parTransId="{D662275D-EF71-4EF0-8C53-5B09830A2AA4}" sibTransId="{05A1C2F3-0854-4F17-AD49-F6E4F5029DC1}"/>
    <dgm:cxn modelId="{D9D51CFE-E223-4A82-83D4-CCF2F6A69193}" type="presOf" srcId="{82968BA3-DFCC-4B51-ABB1-F1F4791698B0}" destId="{C0317DA2-D763-4621-9680-990E0F78E293}" srcOrd="0" destOrd="0" presId="urn:microsoft.com/office/officeart/2016/7/layout/RoundedRectangleTimeline"/>
    <dgm:cxn modelId="{D3D5DDFE-3C40-4FB4-A2D6-AF320BE8808D}" srcId="{AE7358A2-3D9A-4A4C-BBED-5424660EAD51}" destId="{D8FCE50B-8057-456A-B2A9-965F28038B25}" srcOrd="0" destOrd="0" parTransId="{D5DFEBC1-CD5A-4769-8915-305975D67145}" sibTransId="{338B3E43-3652-4902-AE82-69646DE76CA7}"/>
    <dgm:cxn modelId="{0B356D49-6E5B-4D1B-9DF3-8C8796EB99C0}" type="presParOf" srcId="{EBEA9F54-7364-45F9-829B-BF1EB38AEB12}" destId="{E5ACC412-2FBD-44C2-9121-B3EB973E5C66}" srcOrd="0" destOrd="0" presId="urn:microsoft.com/office/officeart/2016/7/layout/RoundedRectangleTimeline"/>
    <dgm:cxn modelId="{98BC8EED-0ABE-422F-B29A-3ED95FF46EFB}" type="presParOf" srcId="{E5ACC412-2FBD-44C2-9121-B3EB973E5C66}" destId="{DF71F57E-D542-4163-95B1-92B1B114497F}" srcOrd="0" destOrd="0" presId="urn:microsoft.com/office/officeart/2016/7/layout/RoundedRectangleTimeline"/>
    <dgm:cxn modelId="{3E6A0A2E-7FD7-4D2A-9BE8-7BD77F03C14F}" type="presParOf" srcId="{E5ACC412-2FBD-44C2-9121-B3EB973E5C66}" destId="{C0317DA2-D763-4621-9680-990E0F78E293}" srcOrd="1" destOrd="0" presId="urn:microsoft.com/office/officeart/2016/7/layout/RoundedRectangleTimeline"/>
    <dgm:cxn modelId="{0B3596E0-515C-452C-9014-28FFDCCDDC30}" type="presParOf" srcId="{E5ACC412-2FBD-44C2-9121-B3EB973E5C66}" destId="{6898D4C1-54F6-4DA4-9607-F444437C8E6E}" srcOrd="2" destOrd="0" presId="urn:microsoft.com/office/officeart/2016/7/layout/RoundedRectangleTimeline"/>
    <dgm:cxn modelId="{A9CDED32-40A9-4681-998E-34C3D4205E5A}" type="presParOf" srcId="{E5ACC412-2FBD-44C2-9121-B3EB973E5C66}" destId="{D73D486C-1D43-4208-9FD9-CC7C2550C1E8}" srcOrd="3" destOrd="0" presId="urn:microsoft.com/office/officeart/2016/7/layout/RoundedRectangleTimeline"/>
    <dgm:cxn modelId="{DD500D97-82E3-4291-AEFC-BB11144A370A}" type="presParOf" srcId="{E5ACC412-2FBD-44C2-9121-B3EB973E5C66}" destId="{4E7CBB81-AC5E-4EE7-85AC-B9C4581F507F}" srcOrd="4" destOrd="0" presId="urn:microsoft.com/office/officeart/2016/7/layout/RoundedRectangleTimeline"/>
    <dgm:cxn modelId="{98F4C3E3-20C5-4A44-BEE5-9E6A1994D4A9}" type="presParOf" srcId="{EBEA9F54-7364-45F9-829B-BF1EB38AEB12}" destId="{CDBD900D-671A-4B7A-AEE1-255109BAB918}" srcOrd="1" destOrd="0" presId="urn:microsoft.com/office/officeart/2016/7/layout/RoundedRectangleTimeline"/>
    <dgm:cxn modelId="{906CE25D-DEB5-4FF4-B3E7-B535A09C4800}" type="presParOf" srcId="{EBEA9F54-7364-45F9-829B-BF1EB38AEB12}" destId="{53484DED-F74E-4B4E-9E8B-3F206A29DEDD}" srcOrd="2" destOrd="0" presId="urn:microsoft.com/office/officeart/2016/7/layout/RoundedRectangleTimeline"/>
    <dgm:cxn modelId="{C121F15A-106A-4BA1-8EB3-21EE5F076F38}" type="presParOf" srcId="{53484DED-F74E-4B4E-9E8B-3F206A29DEDD}" destId="{C0D22B8F-54BF-4FAE-9F7C-B58FA74468D0}" srcOrd="0" destOrd="0" presId="urn:microsoft.com/office/officeart/2016/7/layout/RoundedRectangleTimeline"/>
    <dgm:cxn modelId="{FCB5CE0B-9A2C-4322-BFF2-92950AB09EDC}" type="presParOf" srcId="{53484DED-F74E-4B4E-9E8B-3F206A29DEDD}" destId="{E1F35975-00CA-4B74-AB7C-CD8812C99AEF}" srcOrd="1" destOrd="0" presId="urn:microsoft.com/office/officeart/2016/7/layout/RoundedRectangleTimeline"/>
    <dgm:cxn modelId="{8E1DD684-43F5-420F-BDC1-6AC747B39489}" type="presParOf" srcId="{53484DED-F74E-4B4E-9E8B-3F206A29DEDD}" destId="{152FB453-AA1C-4C6D-86AE-2A7A4BF73B8B}" srcOrd="2" destOrd="0" presId="urn:microsoft.com/office/officeart/2016/7/layout/RoundedRectangleTimeline"/>
    <dgm:cxn modelId="{1FE8405A-8A3D-49CC-8443-BD7EDEE12D2D}" type="presParOf" srcId="{53484DED-F74E-4B4E-9E8B-3F206A29DEDD}" destId="{BC9CEA29-8429-48CF-B30A-81626D4345E2}" srcOrd="3" destOrd="0" presId="urn:microsoft.com/office/officeart/2016/7/layout/RoundedRectangleTimeline"/>
    <dgm:cxn modelId="{61A8D5D7-F9FB-46B1-9FA0-B816AAA1D2DF}" type="presParOf" srcId="{53484DED-F74E-4B4E-9E8B-3F206A29DEDD}" destId="{F432CF4A-CFEA-4E45-BD59-26AD14D60A5D}" srcOrd="4" destOrd="0" presId="urn:microsoft.com/office/officeart/2016/7/layout/RoundedRectangleTimeline"/>
    <dgm:cxn modelId="{D5ECEB2B-0737-441C-8D3C-9681F5E73DC1}" type="presParOf" srcId="{EBEA9F54-7364-45F9-829B-BF1EB38AEB12}" destId="{54C24B14-3382-4169-9932-5867C1A9873B}" srcOrd="3" destOrd="0" presId="urn:microsoft.com/office/officeart/2016/7/layout/RoundedRectangleTimeline"/>
    <dgm:cxn modelId="{CF6F7C5C-0411-483A-A51D-C5061F50E19E}" type="presParOf" srcId="{EBEA9F54-7364-45F9-829B-BF1EB38AEB12}" destId="{06FAD99D-5FF8-4EBB-A5FB-F041578F76D4}" srcOrd="4" destOrd="0" presId="urn:microsoft.com/office/officeart/2016/7/layout/RoundedRectangleTimeline"/>
    <dgm:cxn modelId="{6DE8BD68-D816-4BB5-B98A-4916CB4E16C2}" type="presParOf" srcId="{06FAD99D-5FF8-4EBB-A5FB-F041578F76D4}" destId="{70073129-181E-4CDA-8814-F1E5000C8C53}" srcOrd="0" destOrd="0" presId="urn:microsoft.com/office/officeart/2016/7/layout/RoundedRectangleTimeline"/>
    <dgm:cxn modelId="{FC7F0BC7-3290-407D-96E2-0249574595BF}" type="presParOf" srcId="{06FAD99D-5FF8-4EBB-A5FB-F041578F76D4}" destId="{5A20FA73-3A21-4484-9105-C650E9C6EB1C}" srcOrd="1" destOrd="0" presId="urn:microsoft.com/office/officeart/2016/7/layout/RoundedRectangleTimeline"/>
    <dgm:cxn modelId="{9EFF1E54-9709-46E0-8DD5-6979BDD49FC7}" type="presParOf" srcId="{06FAD99D-5FF8-4EBB-A5FB-F041578F76D4}" destId="{26F3F9B3-7461-4A61-97B5-AF1F062A6A31}" srcOrd="2" destOrd="0" presId="urn:microsoft.com/office/officeart/2016/7/layout/RoundedRectangleTimeline"/>
    <dgm:cxn modelId="{418CB3FB-CBCA-4137-A09E-CDF1B736ED1D}" type="presParOf" srcId="{06FAD99D-5FF8-4EBB-A5FB-F041578F76D4}" destId="{6AD3676B-B35C-4F1B-B891-E6A623B39C7E}" srcOrd="3" destOrd="0" presId="urn:microsoft.com/office/officeart/2016/7/layout/RoundedRectangleTimeline"/>
    <dgm:cxn modelId="{0F49EE4B-8FEC-4562-A000-799C3B79D0E9}" type="presParOf" srcId="{06FAD99D-5FF8-4EBB-A5FB-F041578F76D4}" destId="{11B4905D-2274-468C-AF2A-5EB9623228BD}" srcOrd="4" destOrd="0" presId="urn:microsoft.com/office/officeart/2016/7/layout/RoundedRectangleTimeline"/>
    <dgm:cxn modelId="{967039AD-4C84-4678-8B8C-2DA21E4046F6}" type="presParOf" srcId="{EBEA9F54-7364-45F9-829B-BF1EB38AEB12}" destId="{BA5551F3-BB68-446A-8242-9B50C869257A}" srcOrd="5" destOrd="0" presId="urn:microsoft.com/office/officeart/2016/7/layout/RoundedRectangleTimeline"/>
    <dgm:cxn modelId="{4259DB30-9CB9-446A-BEBB-F0D0DC2CF7CA}" type="presParOf" srcId="{EBEA9F54-7364-45F9-829B-BF1EB38AEB12}" destId="{7718219C-0C5B-4CAF-A510-792E6E5E41C1}" srcOrd="6" destOrd="0" presId="urn:microsoft.com/office/officeart/2016/7/layout/RoundedRectangleTimeline"/>
    <dgm:cxn modelId="{A0642DD3-4108-4308-ADA5-3CB1376143A9}" type="presParOf" srcId="{7718219C-0C5B-4CAF-A510-792E6E5E41C1}" destId="{FCD37457-9C59-4172-BCA9-F6DD3F8790D5}" srcOrd="0" destOrd="0" presId="urn:microsoft.com/office/officeart/2016/7/layout/RoundedRectangleTimeline"/>
    <dgm:cxn modelId="{1858F90E-D062-4353-990F-7C78AD26B79D}" type="presParOf" srcId="{7718219C-0C5B-4CAF-A510-792E6E5E41C1}" destId="{FDB65D9B-1D75-443C-BEF8-109339A014F9}" srcOrd="1" destOrd="0" presId="urn:microsoft.com/office/officeart/2016/7/layout/RoundedRectangleTimeline"/>
    <dgm:cxn modelId="{B78592F3-E2E2-4E70-8D4E-C472E028C230}" type="presParOf" srcId="{7718219C-0C5B-4CAF-A510-792E6E5E41C1}" destId="{CA5E20EB-82C1-48EB-94ED-CE7DA89B43C2}" srcOrd="2" destOrd="0" presId="urn:microsoft.com/office/officeart/2016/7/layout/RoundedRectangleTimeline"/>
    <dgm:cxn modelId="{3E477D7B-DB26-495D-B262-9494341F0913}" type="presParOf" srcId="{7718219C-0C5B-4CAF-A510-792E6E5E41C1}" destId="{B2DE1D64-24D2-43CD-B852-43FDF8357ACE}" srcOrd="3" destOrd="0" presId="urn:microsoft.com/office/officeart/2016/7/layout/RoundedRectangleTimeline"/>
    <dgm:cxn modelId="{F411EEC1-EA16-47BA-8DFC-4896B731C2F6}" type="presParOf" srcId="{7718219C-0C5B-4CAF-A510-792E6E5E41C1}" destId="{1683A45D-856A-48E0-985B-FE990DF390D0}"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1F57E-D542-4163-95B1-92B1B114497F}">
      <dsp:nvSpPr>
        <dsp:cNvPr id="0" name=""/>
        <dsp:cNvSpPr/>
      </dsp:nvSpPr>
      <dsp:spPr>
        <a:xfrm rot="16200000">
          <a:off x="1608733" y="815985"/>
          <a:ext cx="378608" cy="2154108"/>
        </a:xfrm>
        <a:prstGeom prst="round2Same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dirty="0"/>
            <a:t>2016</a:t>
          </a:r>
        </a:p>
      </dsp:txBody>
      <dsp:txXfrm rot="5400000">
        <a:off x="739465" y="1722217"/>
        <a:ext cx="2135626" cy="341644"/>
      </dsp:txXfrm>
    </dsp:sp>
    <dsp:sp modelId="{C0317DA2-D763-4621-9680-990E0F78E293}">
      <dsp:nvSpPr>
        <dsp:cNvPr id="0" name=""/>
        <dsp:cNvSpPr/>
      </dsp:nvSpPr>
      <dsp:spPr>
        <a:xfrm>
          <a:off x="2946" y="0"/>
          <a:ext cx="3590180" cy="1325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anchor="b" anchorCtr="1">
          <a:noAutofit/>
        </a:bodyPr>
        <a:lstStyle/>
        <a:p>
          <a:pPr marL="0" lvl="0" indent="0" algn="ctr" defTabSz="1066800">
            <a:lnSpc>
              <a:spcPct val="90000"/>
            </a:lnSpc>
            <a:spcBef>
              <a:spcPct val="0"/>
            </a:spcBef>
            <a:spcAft>
              <a:spcPct val="35000"/>
            </a:spcAft>
            <a:buNone/>
          </a:pPr>
          <a:r>
            <a:rPr lang="en-US" sz="2400" kern="1200" dirty="0">
              <a:solidFill>
                <a:schemeClr val="accent2">
                  <a:lumMod val="60000"/>
                  <a:lumOff val="40000"/>
                </a:schemeClr>
              </a:solidFill>
            </a:rPr>
            <a:t>APLIKASI DIGITAL</a:t>
          </a:r>
          <a:r>
            <a:rPr lang="en-US" sz="2400" kern="1200" dirty="0"/>
            <a:t> </a:t>
          </a:r>
          <a:r>
            <a:rPr lang="en-US" sz="2400" kern="1200" dirty="0">
              <a:solidFill>
                <a:schemeClr val="accent2">
                  <a:lumMod val="60000"/>
                  <a:lumOff val="40000"/>
                </a:schemeClr>
              </a:solidFill>
            </a:rPr>
            <a:t>LIBRARY</a:t>
          </a:r>
        </a:p>
      </dsp:txBody>
      <dsp:txXfrm>
        <a:off x="2946" y="0"/>
        <a:ext cx="3590180" cy="1325128"/>
      </dsp:txXfrm>
    </dsp:sp>
    <dsp:sp modelId="{6898D4C1-54F6-4DA4-9607-F444437C8E6E}">
      <dsp:nvSpPr>
        <dsp:cNvPr id="0" name=""/>
        <dsp:cNvSpPr/>
      </dsp:nvSpPr>
      <dsp:spPr>
        <a:xfrm>
          <a:off x="1798037" y="1400849"/>
          <a:ext cx="0" cy="302886"/>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73D486C-1D43-4208-9FD9-CC7C2550C1E8}">
      <dsp:nvSpPr>
        <dsp:cNvPr id="0" name=""/>
        <dsp:cNvSpPr/>
      </dsp:nvSpPr>
      <dsp:spPr>
        <a:xfrm>
          <a:off x="1760176" y="1325128"/>
          <a:ext cx="75721" cy="7572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D22B8F-54BF-4FAE-9F7C-B58FA74468D0}">
      <dsp:nvSpPr>
        <dsp:cNvPr id="0" name=""/>
        <dsp:cNvSpPr/>
      </dsp:nvSpPr>
      <dsp:spPr>
        <a:xfrm>
          <a:off x="2875091" y="1703735"/>
          <a:ext cx="2154108" cy="378608"/>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dirty="0"/>
            <a:t>2018</a:t>
          </a:r>
        </a:p>
      </dsp:txBody>
      <dsp:txXfrm>
        <a:off x="2875091" y="1703735"/>
        <a:ext cx="2154108" cy="378608"/>
      </dsp:txXfrm>
    </dsp:sp>
    <dsp:sp modelId="{E1F35975-00CA-4B74-AB7C-CD8812C99AEF}">
      <dsp:nvSpPr>
        <dsp:cNvPr id="0" name=""/>
        <dsp:cNvSpPr/>
      </dsp:nvSpPr>
      <dsp:spPr>
        <a:xfrm>
          <a:off x="2157055" y="2460952"/>
          <a:ext cx="3590180" cy="1325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82880" rIns="0" bIns="0" numCol="1" spcCol="1270" anchor="t" anchorCtr="1">
          <a:noAutofit/>
        </a:bodyPr>
        <a:lstStyle/>
        <a:p>
          <a:pPr marL="0" lvl="0" indent="0" algn="ctr" defTabSz="1066800">
            <a:lnSpc>
              <a:spcPct val="90000"/>
            </a:lnSpc>
            <a:spcBef>
              <a:spcPct val="0"/>
            </a:spcBef>
            <a:spcAft>
              <a:spcPct val="35000"/>
            </a:spcAft>
            <a:buNone/>
          </a:pPr>
          <a:r>
            <a:rPr lang="en-US" sz="2400" kern="1200" dirty="0">
              <a:solidFill>
                <a:srgbClr val="00B050"/>
              </a:solidFill>
            </a:rPr>
            <a:t>APLIKASI REPOSITORY</a:t>
          </a:r>
        </a:p>
      </dsp:txBody>
      <dsp:txXfrm>
        <a:off x="2157055" y="2460952"/>
        <a:ext cx="3590180" cy="1325128"/>
      </dsp:txXfrm>
    </dsp:sp>
    <dsp:sp modelId="{152FB453-AA1C-4C6D-86AE-2A7A4BF73B8B}">
      <dsp:nvSpPr>
        <dsp:cNvPr id="0" name=""/>
        <dsp:cNvSpPr/>
      </dsp:nvSpPr>
      <dsp:spPr>
        <a:xfrm>
          <a:off x="3952145" y="2082343"/>
          <a:ext cx="0" cy="302886"/>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C9CEA29-8429-48CF-B30A-81626D4345E2}">
      <dsp:nvSpPr>
        <dsp:cNvPr id="0" name=""/>
        <dsp:cNvSpPr/>
      </dsp:nvSpPr>
      <dsp:spPr>
        <a:xfrm>
          <a:off x="3914284" y="2385230"/>
          <a:ext cx="75721" cy="7572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073129-181E-4CDA-8814-F1E5000C8C53}">
      <dsp:nvSpPr>
        <dsp:cNvPr id="0" name=""/>
        <dsp:cNvSpPr/>
      </dsp:nvSpPr>
      <dsp:spPr>
        <a:xfrm>
          <a:off x="5029199" y="1703736"/>
          <a:ext cx="2154108" cy="378608"/>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dirty="0"/>
            <a:t>2022</a:t>
          </a:r>
        </a:p>
      </dsp:txBody>
      <dsp:txXfrm>
        <a:off x="5029199" y="1703736"/>
        <a:ext cx="2154108" cy="378608"/>
      </dsp:txXfrm>
    </dsp:sp>
    <dsp:sp modelId="{5A20FA73-3A21-4484-9105-C650E9C6EB1C}">
      <dsp:nvSpPr>
        <dsp:cNvPr id="0" name=""/>
        <dsp:cNvSpPr/>
      </dsp:nvSpPr>
      <dsp:spPr>
        <a:xfrm>
          <a:off x="4311163" y="0"/>
          <a:ext cx="3590180" cy="1325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anchor="b" anchorCtr="1">
          <a:noAutofit/>
        </a:bodyPr>
        <a:lstStyle/>
        <a:p>
          <a:pPr marL="0" lvl="0" indent="0" algn="ctr" defTabSz="1066800">
            <a:lnSpc>
              <a:spcPct val="90000"/>
            </a:lnSpc>
            <a:spcBef>
              <a:spcPct val="0"/>
            </a:spcBef>
            <a:spcAft>
              <a:spcPct val="35000"/>
            </a:spcAft>
            <a:buNone/>
          </a:pPr>
          <a:r>
            <a:rPr lang="en-US" sz="2400" b="1" kern="1200" dirty="0">
              <a:solidFill>
                <a:srgbClr val="92D050"/>
              </a:solidFill>
            </a:rPr>
            <a:t>APLIKASI MOBILE-LIBRARY</a:t>
          </a:r>
        </a:p>
      </dsp:txBody>
      <dsp:txXfrm>
        <a:off x="4311163" y="0"/>
        <a:ext cx="3590180" cy="1325128"/>
      </dsp:txXfrm>
    </dsp:sp>
    <dsp:sp modelId="{26F3F9B3-7461-4A61-97B5-AF1F062A6A31}">
      <dsp:nvSpPr>
        <dsp:cNvPr id="0" name=""/>
        <dsp:cNvSpPr/>
      </dsp:nvSpPr>
      <dsp:spPr>
        <a:xfrm>
          <a:off x="6106254" y="1400849"/>
          <a:ext cx="0" cy="302886"/>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AD3676B-B35C-4F1B-B891-E6A623B39C7E}">
      <dsp:nvSpPr>
        <dsp:cNvPr id="0" name=""/>
        <dsp:cNvSpPr/>
      </dsp:nvSpPr>
      <dsp:spPr>
        <a:xfrm>
          <a:off x="6068393" y="1325128"/>
          <a:ext cx="75721" cy="7572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D37457-9C59-4172-BCA9-F6DD3F8790D5}">
      <dsp:nvSpPr>
        <dsp:cNvPr id="0" name=""/>
        <dsp:cNvSpPr/>
      </dsp:nvSpPr>
      <dsp:spPr>
        <a:xfrm rot="5400000">
          <a:off x="8167304" y="806361"/>
          <a:ext cx="378608" cy="2154108"/>
        </a:xfrm>
        <a:prstGeom prst="round2Same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kern="1200" dirty="0"/>
            <a:t>2023</a:t>
          </a:r>
        </a:p>
      </dsp:txBody>
      <dsp:txXfrm rot="-5400000">
        <a:off x="7279554" y="1712593"/>
        <a:ext cx="2135626" cy="341644"/>
      </dsp:txXfrm>
    </dsp:sp>
    <dsp:sp modelId="{FDB65D9B-1D75-443C-BEF8-109339A014F9}">
      <dsp:nvSpPr>
        <dsp:cNvPr id="0" name=""/>
        <dsp:cNvSpPr/>
      </dsp:nvSpPr>
      <dsp:spPr>
        <a:xfrm>
          <a:off x="6465272" y="2460952"/>
          <a:ext cx="3590180" cy="1325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0" numCol="1" spcCol="1270" anchor="t" anchorCtr="1">
          <a:noAutofit/>
        </a:bodyPr>
        <a:lstStyle/>
        <a:p>
          <a:pPr marL="0" lvl="0" indent="0" algn="ctr" defTabSz="711200">
            <a:lnSpc>
              <a:spcPct val="90000"/>
            </a:lnSpc>
            <a:spcBef>
              <a:spcPct val="0"/>
            </a:spcBef>
            <a:spcAft>
              <a:spcPct val="35000"/>
            </a:spcAft>
            <a:buNone/>
          </a:pPr>
          <a:r>
            <a:rPr lang="en-US" sz="1600" b="1" kern="1200" dirty="0">
              <a:solidFill>
                <a:srgbClr val="7030A0"/>
              </a:solidFill>
            </a:rPr>
            <a:t>PENGEMBANGAN SISTEM OAI UNTUK INTEGRASI KE BIRO KOM KEMENKES</a:t>
          </a:r>
        </a:p>
      </dsp:txBody>
      <dsp:txXfrm>
        <a:off x="6465272" y="2460952"/>
        <a:ext cx="3590180" cy="1325128"/>
      </dsp:txXfrm>
    </dsp:sp>
    <dsp:sp modelId="{CA5E20EB-82C1-48EB-94ED-CE7DA89B43C2}">
      <dsp:nvSpPr>
        <dsp:cNvPr id="0" name=""/>
        <dsp:cNvSpPr/>
      </dsp:nvSpPr>
      <dsp:spPr>
        <a:xfrm>
          <a:off x="8260362" y="2082343"/>
          <a:ext cx="0" cy="302886"/>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2DE1D64-24D2-43CD-B852-43FDF8357ACE}">
      <dsp:nvSpPr>
        <dsp:cNvPr id="0" name=""/>
        <dsp:cNvSpPr/>
      </dsp:nvSpPr>
      <dsp:spPr>
        <a:xfrm>
          <a:off x="8222501" y="2385230"/>
          <a:ext cx="75721" cy="7572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A0E7AB-B630-4485-A2D1-31AD02583FB9}" type="datetimeFigureOut">
              <a:rPr lang="en-ID" smtClean="0"/>
              <a:t>28/11/2023</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046F66-BCFD-4556-A10D-CB17C3C7B0D0}" type="slidenum">
              <a:rPr lang="en-ID" smtClean="0"/>
              <a:t>‹#›</a:t>
            </a:fld>
            <a:endParaRPr lang="en-ID"/>
          </a:p>
        </p:txBody>
      </p:sp>
    </p:spTree>
    <p:extLst>
      <p:ext uri="{BB962C8B-B14F-4D97-AF65-F5344CB8AC3E}">
        <p14:creationId xmlns:p14="http://schemas.microsoft.com/office/powerpoint/2010/main" val="4267501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p:sp>
      <p:sp>
        <p:nvSpPr>
          <p:cNvPr id="21507" name="Rectangle 3"/>
          <p:cNvSpPr>
            <a:spLocks noGrp="1"/>
          </p:cNvSpPr>
          <p:nvPr>
            <p:ph type="body" idx="1"/>
          </p:nvPr>
        </p:nvSpPr>
        <p:spPr>
          <a:noFill/>
        </p:spPr>
        <p:txBody>
          <a:bodyPr lIns="98356" tIns="49179" rIns="98356" bIns="49179"/>
          <a:lstStyle/>
          <a:p>
            <a:pPr eaLnBrk="1" hangingPunct="1"/>
            <a:endParaRPr lang="id-I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11/28/2023</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7225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3"/>
          <p:cNvPicPr>
            <a:picLocks noChangeAspect="1"/>
          </p:cNvPicPr>
          <p:nvPr/>
        </p:nvPicPr>
        <p:blipFill>
          <a:blip r:embed="rId2"/>
          <a:stretch>
            <a:fillRect/>
          </a:stretch>
        </p:blipFill>
        <p:spPr>
          <a:xfrm>
            <a:off x="0" y="19050"/>
            <a:ext cx="12206817" cy="6867525"/>
          </a:xfrm>
          <a:prstGeom prst="rect">
            <a:avLst/>
          </a:prstGeom>
          <a:noFill/>
          <a:ln w="9525">
            <a:noFill/>
          </a:ln>
        </p:spPr>
      </p:pic>
      <p:sp>
        <p:nvSpPr>
          <p:cNvPr id="2051" name="Rectangle 3"/>
          <p:cNvSpPr>
            <a:spLocks noGrp="1" noChangeArrowheads="1"/>
          </p:cNvSpPr>
          <p:nvPr>
            <p:ph type="ctrTitle"/>
          </p:nvPr>
        </p:nvSpPr>
        <p:spPr>
          <a:xfrm>
            <a:off x="2063751" y="1701800"/>
            <a:ext cx="9211733" cy="1082675"/>
          </a:xfrm>
        </p:spPr>
        <p:txBody>
          <a:bodyPr/>
          <a:lstStyle>
            <a:lvl1pPr>
              <a:defRPr/>
            </a:lvl1pPr>
          </a:lstStyle>
          <a:p>
            <a:pPr lvl="0"/>
            <a:r>
              <a:rPr lang="en-US" altLang="zh-CN" noProof="0"/>
              <a:t>Click to edit Master title style</a:t>
            </a:r>
          </a:p>
        </p:txBody>
      </p:sp>
      <p:sp>
        <p:nvSpPr>
          <p:cNvPr id="2052" name="Rectangle 4"/>
          <p:cNvSpPr>
            <a:spLocks noGrp="1" noChangeArrowheads="1"/>
          </p:cNvSpPr>
          <p:nvPr>
            <p:ph type="subTitle" idx="1"/>
          </p:nvPr>
        </p:nvSpPr>
        <p:spPr>
          <a:xfrm>
            <a:off x="2063751" y="2927350"/>
            <a:ext cx="9218083" cy="1752600"/>
          </a:xfrm>
        </p:spPr>
        <p:txBody>
          <a:bodyPr/>
          <a:lstStyle>
            <a:lvl1pPr marL="0" indent="0" algn="r">
              <a:buFontTx/>
              <a:buNone/>
              <a:defRPr>
                <a:solidFill>
                  <a:schemeClr val="bg1"/>
                </a:solidFill>
              </a:defRPr>
            </a:lvl1pPr>
          </a:lstStyle>
          <a:p>
            <a:pPr lvl="0"/>
            <a:r>
              <a:rPr lang="en-US" altLang="zh-CN" noProof="0"/>
              <a:t>Click to edit Master subtitle style</a:t>
            </a:r>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BD4E7D49-42A0-497C-A3F6-F4F1021654AA}" type="datetimeFigureOut">
              <a:rPr lang="en-US" smtClean="0"/>
              <a:t>11/28/2023</a:t>
            </a:fld>
            <a:endParaRPr lang="en-US"/>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8511F690-23D4-4DC9-A49C-96E77B20AB2C}" type="slidenum">
              <a:rPr lang="en-US" smtClean="0"/>
              <a:t>‹#›</a:t>
            </a:fld>
            <a:endParaRPr lang="en-US"/>
          </a:p>
        </p:txBody>
      </p:sp>
    </p:spTree>
    <p:extLst>
      <p:ext uri="{BB962C8B-B14F-4D97-AF65-F5344CB8AC3E}">
        <p14:creationId xmlns:p14="http://schemas.microsoft.com/office/powerpoint/2010/main" val="231544929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0000000-1234-1234-1234-123412341234}" type="slidenum">
              <a:rPr lang="id-ID" smtClean="0"/>
              <a:t>‹#›</a:t>
            </a:fld>
            <a:endParaRPr lang="id-ID"/>
          </a:p>
        </p:txBody>
      </p:sp>
    </p:spTree>
    <p:extLst>
      <p:ext uri="{BB962C8B-B14F-4D97-AF65-F5344CB8AC3E}">
        <p14:creationId xmlns:p14="http://schemas.microsoft.com/office/powerpoint/2010/main" val="3810659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F39722A4-B7DD-4972-B8CF-0A4F6863DCFD}"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347608481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7475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7475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F39722A4-B7DD-4972-B8CF-0A4F6863DCFD}"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16049417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F39722A4-B7DD-4972-B8CF-0A4F6863DCFD}"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62632839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F39722A4-B7DD-4972-B8CF-0A4F6863DCFD}"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283274826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F39722A4-B7DD-4972-B8CF-0A4F6863DCFD}"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286362248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F39722A4-B7DD-4972-B8CF-0A4F6863DCFD}"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1830359179"/>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F39722A4-B7DD-4972-B8CF-0A4F6863DCFD}"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3169673545"/>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F39722A4-B7DD-4972-B8CF-0A4F6863DCFD}"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316527249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11/28/2023</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52010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F39722A4-B7DD-4972-B8CF-0A4F6863DCFD}"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2265921531"/>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4E7D49-42A0-497C-A3F6-F4F1021654AA}"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11F690-23D4-4DC9-A49C-96E77B20AB2C}" type="slidenum">
              <a:rPr lang="en-US" smtClean="0"/>
              <a:t>‹#›</a:t>
            </a:fld>
            <a:endParaRPr lang="en-US"/>
          </a:p>
        </p:txBody>
      </p:sp>
    </p:spTree>
    <p:extLst>
      <p:ext uri="{BB962C8B-B14F-4D97-AF65-F5344CB8AC3E}">
        <p14:creationId xmlns:p14="http://schemas.microsoft.com/office/powerpoint/2010/main" val="1464836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7B42150-640F-41B8-8C91-CC6428E83925}"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51F11-CFB0-4173-8E75-EBE6CBDC6292}" type="slidenum">
              <a:rPr lang="en-US" smtClean="0"/>
              <a:t>‹#›</a:t>
            </a:fld>
            <a:endParaRPr lang="en-US"/>
          </a:p>
        </p:txBody>
      </p:sp>
    </p:spTree>
    <p:extLst>
      <p:ext uri="{BB962C8B-B14F-4D97-AF65-F5344CB8AC3E}">
        <p14:creationId xmlns:p14="http://schemas.microsoft.com/office/powerpoint/2010/main" val="2459594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B42150-640F-41B8-8C91-CC6428E83925}"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151F11-CFB0-4173-8E75-EBE6CBDC6292}" type="slidenum">
              <a:rPr lang="en-US" smtClean="0"/>
              <a:t>‹#›</a:t>
            </a:fld>
            <a:endParaRPr lang="en-US"/>
          </a:p>
        </p:txBody>
      </p:sp>
    </p:spTree>
    <p:extLst>
      <p:ext uri="{BB962C8B-B14F-4D97-AF65-F5344CB8AC3E}">
        <p14:creationId xmlns:p14="http://schemas.microsoft.com/office/powerpoint/2010/main" val="302523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E1D723-8F53-4F53-90B0-1982A396982E}" type="datetime1">
              <a:rPr lang="en-US" smtClean="0"/>
              <a:t>11/28/2023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89057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clusion">
    <p:spTree>
      <p:nvGrpSpPr>
        <p:cNvPr id="1" name=""/>
        <p:cNvGrpSpPr/>
        <p:nvPr/>
      </p:nvGrpSpPr>
      <p:grpSpPr>
        <a:xfrm>
          <a:off x="0" y="0"/>
          <a:ext cx="0" cy="0"/>
          <a:chOff x="0" y="0"/>
          <a:chExt cx="0" cy="0"/>
        </a:xfrm>
      </p:grpSpPr>
      <p:sp>
        <p:nvSpPr>
          <p:cNvPr id="13" name="Block Arc 12"/>
          <p:cNvSpPr/>
          <p:nvPr userDrawn="1"/>
        </p:nvSpPr>
        <p:spPr>
          <a:xfrm>
            <a:off x="-1627954" y="-1547351"/>
            <a:ext cx="2753587" cy="2753585"/>
          </a:xfrm>
          <a:prstGeom prst="blockArc">
            <a:avLst>
              <a:gd name="adj1" fmla="val 432496"/>
              <a:gd name="adj2" fmla="val 1386802"/>
              <a:gd name="adj3" fmla="val 0"/>
            </a:avLst>
          </a:prstGeom>
          <a:noFill/>
          <a:ln w="31750">
            <a:solidFill>
              <a:srgbClr val="0092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14" name="Oval 13"/>
          <p:cNvSpPr/>
          <p:nvPr userDrawn="1"/>
        </p:nvSpPr>
        <p:spPr>
          <a:xfrm>
            <a:off x="492654" y="407893"/>
            <a:ext cx="936814" cy="936814"/>
          </a:xfrm>
          <a:prstGeom prst="ellipse">
            <a:avLst/>
          </a:prstGeom>
          <a:noFill/>
          <a:ln w="31750">
            <a:solidFill>
              <a:srgbClr val="0092B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0"/>
          <p:cNvSpPr>
            <a:spLocks noGrp="1"/>
          </p:cNvSpPr>
          <p:nvPr>
            <p:ph type="body" sz="quarter" idx="24" hasCustomPrompt="1"/>
          </p:nvPr>
        </p:nvSpPr>
        <p:spPr>
          <a:xfrm>
            <a:off x="1429468" y="606708"/>
            <a:ext cx="7217388" cy="653484"/>
          </a:xfrm>
        </p:spPr>
        <p:txBody>
          <a:bodyPr anchor="ctr">
            <a:noAutofit/>
          </a:bodyPr>
          <a:lstStyle>
            <a:lvl1pPr marL="0" indent="0" algn="l">
              <a:lnSpc>
                <a:spcPct val="70000"/>
              </a:lnSpc>
              <a:buNone/>
              <a:defRPr sz="4400" b="1" i="0">
                <a:solidFill>
                  <a:srgbClr val="383838"/>
                </a:solidFill>
                <a:latin typeface="Roboto" pitchFamily="2" charset="0"/>
                <a:ea typeface="Roboto" pitchFamily="2" charset="0"/>
              </a:defRPr>
            </a:lvl1pPr>
          </a:lstStyle>
          <a:p>
            <a:pPr lvl="0"/>
            <a:r>
              <a:rPr lang="en-US" dirty="0"/>
              <a:t>Conclusion</a:t>
            </a:r>
          </a:p>
        </p:txBody>
      </p:sp>
      <p:cxnSp>
        <p:nvCxnSpPr>
          <p:cNvPr id="16" name="Straight Connector 15"/>
          <p:cNvCxnSpPr/>
          <p:nvPr userDrawn="1"/>
        </p:nvCxnSpPr>
        <p:spPr>
          <a:xfrm>
            <a:off x="1537386" y="1195951"/>
            <a:ext cx="4052047" cy="0"/>
          </a:xfrm>
          <a:prstGeom prst="line">
            <a:avLst/>
          </a:prstGeom>
          <a:ln w="25400">
            <a:solidFill>
              <a:srgbClr val="0092BB"/>
            </a:solidFill>
          </a:ln>
        </p:spPr>
        <p:style>
          <a:lnRef idx="1">
            <a:schemeClr val="accent1"/>
          </a:lnRef>
          <a:fillRef idx="0">
            <a:schemeClr val="accent1"/>
          </a:fillRef>
          <a:effectRef idx="0">
            <a:schemeClr val="accent1"/>
          </a:effectRef>
          <a:fontRef idx="minor">
            <a:schemeClr val="tx1"/>
          </a:fontRef>
        </p:style>
      </p:cxnSp>
      <p:sp>
        <p:nvSpPr>
          <p:cNvPr id="17" name="Block Arc 16"/>
          <p:cNvSpPr/>
          <p:nvPr userDrawn="1"/>
        </p:nvSpPr>
        <p:spPr>
          <a:xfrm>
            <a:off x="-1627955" y="-1547351"/>
            <a:ext cx="2753587" cy="2753585"/>
          </a:xfrm>
          <a:prstGeom prst="blockArc">
            <a:avLst>
              <a:gd name="adj1" fmla="val 3503575"/>
              <a:gd name="adj2" fmla="val 4791268"/>
              <a:gd name="adj3" fmla="val 0"/>
            </a:avLst>
          </a:prstGeom>
          <a:noFill/>
          <a:ln w="31750">
            <a:solidFill>
              <a:srgbClr val="0092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21" name="Freeform: Shape 20"/>
          <p:cNvSpPr/>
          <p:nvPr userDrawn="1"/>
        </p:nvSpPr>
        <p:spPr>
          <a:xfrm>
            <a:off x="711823" y="544047"/>
            <a:ext cx="498476" cy="662454"/>
          </a:xfrm>
          <a:custGeom>
            <a:avLst/>
            <a:gdLst>
              <a:gd name="connsiteX0" fmla="*/ 150720 w 456664"/>
              <a:gd name="connsiteY0" fmla="*/ 530464 h 606886"/>
              <a:gd name="connsiteX1" fmla="*/ 226070 w 456664"/>
              <a:gd name="connsiteY1" fmla="*/ 567916 h 606886"/>
              <a:gd name="connsiteX2" fmla="*/ 305944 w 456664"/>
              <a:gd name="connsiteY2" fmla="*/ 530464 h 606886"/>
              <a:gd name="connsiteX3" fmla="*/ 150720 w 456664"/>
              <a:gd name="connsiteY3" fmla="*/ 454041 h 606886"/>
              <a:gd name="connsiteX4" fmla="*/ 150720 w 456664"/>
              <a:gd name="connsiteY4" fmla="*/ 491494 h 606886"/>
              <a:gd name="connsiteX5" fmla="*/ 305944 w 456664"/>
              <a:gd name="connsiteY5" fmla="*/ 491494 h 606886"/>
              <a:gd name="connsiteX6" fmla="*/ 305944 w 456664"/>
              <a:gd name="connsiteY6" fmla="*/ 454041 h 606886"/>
              <a:gd name="connsiteX7" fmla="*/ 247477 w 456664"/>
              <a:gd name="connsiteY7" fmla="*/ 78115 h 606886"/>
              <a:gd name="connsiteX8" fmla="*/ 271039 w 456664"/>
              <a:gd name="connsiteY8" fmla="*/ 81064 h 606886"/>
              <a:gd name="connsiteX9" fmla="*/ 296076 w 456664"/>
              <a:gd name="connsiteY9" fmla="*/ 86955 h 606886"/>
              <a:gd name="connsiteX10" fmla="*/ 316696 w 456664"/>
              <a:gd name="connsiteY10" fmla="*/ 97261 h 606886"/>
              <a:gd name="connsiteX11" fmla="*/ 338784 w 456664"/>
              <a:gd name="connsiteY11" fmla="*/ 113459 h 606886"/>
              <a:gd name="connsiteX12" fmla="*/ 354988 w 456664"/>
              <a:gd name="connsiteY12" fmla="*/ 131137 h 606886"/>
              <a:gd name="connsiteX13" fmla="*/ 368243 w 456664"/>
              <a:gd name="connsiteY13" fmla="*/ 153225 h 606886"/>
              <a:gd name="connsiteX14" fmla="*/ 375601 w 456664"/>
              <a:gd name="connsiteY14" fmla="*/ 179736 h 606886"/>
              <a:gd name="connsiteX15" fmla="*/ 378550 w 456664"/>
              <a:gd name="connsiteY15" fmla="*/ 209189 h 606886"/>
              <a:gd name="connsiteX16" fmla="*/ 375601 w 456664"/>
              <a:gd name="connsiteY16" fmla="*/ 216554 h 606886"/>
              <a:gd name="connsiteX17" fmla="*/ 372659 w 456664"/>
              <a:gd name="connsiteY17" fmla="*/ 222445 h 606886"/>
              <a:gd name="connsiteX18" fmla="*/ 368243 w 456664"/>
              <a:gd name="connsiteY18" fmla="*/ 228335 h 606886"/>
              <a:gd name="connsiteX19" fmla="*/ 352039 w 456664"/>
              <a:gd name="connsiteY19" fmla="*/ 228335 h 606886"/>
              <a:gd name="connsiteX20" fmla="*/ 346149 w 456664"/>
              <a:gd name="connsiteY20" fmla="*/ 222445 h 606886"/>
              <a:gd name="connsiteX21" fmla="*/ 343207 w 456664"/>
              <a:gd name="connsiteY21" fmla="*/ 216554 h 606886"/>
              <a:gd name="connsiteX22" fmla="*/ 341732 w 456664"/>
              <a:gd name="connsiteY22" fmla="*/ 209189 h 606886"/>
              <a:gd name="connsiteX23" fmla="*/ 338784 w 456664"/>
              <a:gd name="connsiteY23" fmla="*/ 190043 h 606886"/>
              <a:gd name="connsiteX24" fmla="*/ 332893 w 456664"/>
              <a:gd name="connsiteY24" fmla="*/ 172371 h 606886"/>
              <a:gd name="connsiteX25" fmla="*/ 322586 w 456664"/>
              <a:gd name="connsiteY25" fmla="*/ 156174 h 606886"/>
              <a:gd name="connsiteX26" fmla="*/ 312280 w 456664"/>
              <a:gd name="connsiteY26" fmla="*/ 142918 h 606886"/>
              <a:gd name="connsiteX27" fmla="*/ 296076 w 456664"/>
              <a:gd name="connsiteY27" fmla="*/ 131137 h 606886"/>
              <a:gd name="connsiteX28" fmla="*/ 279878 w 456664"/>
              <a:gd name="connsiteY28" fmla="*/ 123772 h 606886"/>
              <a:gd name="connsiteX29" fmla="*/ 263674 w 456664"/>
              <a:gd name="connsiteY29" fmla="*/ 117882 h 606886"/>
              <a:gd name="connsiteX30" fmla="*/ 247477 w 456664"/>
              <a:gd name="connsiteY30" fmla="*/ 114933 h 606886"/>
              <a:gd name="connsiteX31" fmla="*/ 241586 w 456664"/>
              <a:gd name="connsiteY31" fmla="*/ 113459 h 606886"/>
              <a:gd name="connsiteX32" fmla="*/ 234222 w 456664"/>
              <a:gd name="connsiteY32" fmla="*/ 110517 h 606886"/>
              <a:gd name="connsiteX33" fmla="*/ 231280 w 456664"/>
              <a:gd name="connsiteY33" fmla="*/ 104626 h 606886"/>
              <a:gd name="connsiteX34" fmla="*/ 228331 w 456664"/>
              <a:gd name="connsiteY34" fmla="*/ 97261 h 606886"/>
              <a:gd name="connsiteX35" fmla="*/ 231280 w 456664"/>
              <a:gd name="connsiteY35" fmla="*/ 88422 h 606886"/>
              <a:gd name="connsiteX36" fmla="*/ 234222 w 456664"/>
              <a:gd name="connsiteY36" fmla="*/ 84006 h 606886"/>
              <a:gd name="connsiteX37" fmla="*/ 241586 w 456664"/>
              <a:gd name="connsiteY37" fmla="*/ 81064 h 606886"/>
              <a:gd name="connsiteX38" fmla="*/ 226070 w 456664"/>
              <a:gd name="connsiteY38" fmla="*/ 38970 h 606886"/>
              <a:gd name="connsiteX39" fmla="*/ 207994 w 456664"/>
              <a:gd name="connsiteY39" fmla="*/ 41948 h 606886"/>
              <a:gd name="connsiteX40" fmla="*/ 188395 w 456664"/>
              <a:gd name="connsiteY40" fmla="*/ 43466 h 606886"/>
              <a:gd name="connsiteX41" fmla="*/ 171820 w 456664"/>
              <a:gd name="connsiteY41" fmla="*/ 46444 h 606886"/>
              <a:gd name="connsiteX42" fmla="*/ 152221 w 456664"/>
              <a:gd name="connsiteY42" fmla="*/ 55435 h 606886"/>
              <a:gd name="connsiteX43" fmla="*/ 137147 w 456664"/>
              <a:gd name="connsiteY43" fmla="*/ 62937 h 606886"/>
              <a:gd name="connsiteX44" fmla="*/ 123595 w 456664"/>
              <a:gd name="connsiteY44" fmla="*/ 70438 h 606886"/>
              <a:gd name="connsiteX45" fmla="*/ 106999 w 456664"/>
              <a:gd name="connsiteY45" fmla="*/ 82407 h 606886"/>
              <a:gd name="connsiteX46" fmla="*/ 93447 w 456664"/>
              <a:gd name="connsiteY46" fmla="*/ 95894 h 606886"/>
              <a:gd name="connsiteX47" fmla="*/ 81396 w 456664"/>
              <a:gd name="connsiteY47" fmla="*/ 106402 h 606886"/>
              <a:gd name="connsiteX48" fmla="*/ 60275 w 456664"/>
              <a:gd name="connsiteY48" fmla="*/ 139359 h 606886"/>
              <a:gd name="connsiteX49" fmla="*/ 54250 w 456664"/>
              <a:gd name="connsiteY49" fmla="*/ 155852 h 606886"/>
              <a:gd name="connsiteX50" fmla="*/ 46723 w 456664"/>
              <a:gd name="connsiteY50" fmla="*/ 172317 h 606886"/>
              <a:gd name="connsiteX51" fmla="*/ 40698 w 456664"/>
              <a:gd name="connsiteY51" fmla="*/ 190298 h 606886"/>
              <a:gd name="connsiteX52" fmla="*/ 37675 w 456664"/>
              <a:gd name="connsiteY52" fmla="*/ 209797 h 606886"/>
              <a:gd name="connsiteX53" fmla="*/ 37675 w 456664"/>
              <a:gd name="connsiteY53" fmla="*/ 229268 h 606886"/>
              <a:gd name="connsiteX54" fmla="*/ 40698 w 456664"/>
              <a:gd name="connsiteY54" fmla="*/ 250256 h 606886"/>
              <a:gd name="connsiteX55" fmla="*/ 43700 w 456664"/>
              <a:gd name="connsiteY55" fmla="*/ 272734 h 606886"/>
              <a:gd name="connsiteX56" fmla="*/ 51248 w 456664"/>
              <a:gd name="connsiteY56" fmla="*/ 293694 h 606886"/>
              <a:gd name="connsiteX57" fmla="*/ 60275 w 456664"/>
              <a:gd name="connsiteY57" fmla="*/ 316171 h 606886"/>
              <a:gd name="connsiteX58" fmla="*/ 70825 w 456664"/>
              <a:gd name="connsiteY58" fmla="*/ 334153 h 606886"/>
              <a:gd name="connsiteX59" fmla="*/ 84398 w 456664"/>
              <a:gd name="connsiteY59" fmla="*/ 350645 h 606886"/>
              <a:gd name="connsiteX60" fmla="*/ 100973 w 456664"/>
              <a:gd name="connsiteY60" fmla="*/ 367138 h 606886"/>
              <a:gd name="connsiteX61" fmla="*/ 117549 w 456664"/>
              <a:gd name="connsiteY61" fmla="*/ 380625 h 606886"/>
              <a:gd name="connsiteX62" fmla="*/ 128098 w 456664"/>
              <a:gd name="connsiteY62" fmla="*/ 389615 h 606886"/>
              <a:gd name="connsiteX63" fmla="*/ 137147 w 456664"/>
              <a:gd name="connsiteY63" fmla="*/ 397089 h 606886"/>
              <a:gd name="connsiteX64" fmla="*/ 141672 w 456664"/>
              <a:gd name="connsiteY64" fmla="*/ 404591 h 606886"/>
              <a:gd name="connsiteX65" fmla="*/ 144695 w 456664"/>
              <a:gd name="connsiteY65" fmla="*/ 416588 h 606886"/>
              <a:gd name="connsiteX66" fmla="*/ 311969 w 456664"/>
              <a:gd name="connsiteY66" fmla="*/ 416588 h 606886"/>
              <a:gd name="connsiteX67" fmla="*/ 316494 w 456664"/>
              <a:gd name="connsiteY67" fmla="*/ 404591 h 606886"/>
              <a:gd name="connsiteX68" fmla="*/ 322519 w 456664"/>
              <a:gd name="connsiteY68" fmla="*/ 394111 h 606886"/>
              <a:gd name="connsiteX69" fmla="*/ 336092 w 456664"/>
              <a:gd name="connsiteY69" fmla="*/ 380625 h 606886"/>
              <a:gd name="connsiteX70" fmla="*/ 346642 w 456664"/>
              <a:gd name="connsiteY70" fmla="*/ 373123 h 606886"/>
              <a:gd name="connsiteX71" fmla="*/ 349665 w 456664"/>
              <a:gd name="connsiteY71" fmla="*/ 373123 h 606886"/>
              <a:gd name="connsiteX72" fmla="*/ 366240 w 456664"/>
              <a:gd name="connsiteY72" fmla="*/ 359636 h 606886"/>
              <a:gd name="connsiteX73" fmla="*/ 376790 w 456664"/>
              <a:gd name="connsiteY73" fmla="*/ 343144 h 606886"/>
              <a:gd name="connsiteX74" fmla="*/ 390342 w 456664"/>
              <a:gd name="connsiteY74" fmla="*/ 326679 h 606886"/>
              <a:gd name="connsiteX75" fmla="*/ 399391 w 456664"/>
              <a:gd name="connsiteY75" fmla="*/ 307180 h 606886"/>
              <a:gd name="connsiteX76" fmla="*/ 406938 w 456664"/>
              <a:gd name="connsiteY76" fmla="*/ 287709 h 606886"/>
              <a:gd name="connsiteX77" fmla="*/ 412964 w 456664"/>
              <a:gd name="connsiteY77" fmla="*/ 269727 h 606886"/>
              <a:gd name="connsiteX78" fmla="*/ 414465 w 456664"/>
              <a:gd name="connsiteY78" fmla="*/ 247250 h 606886"/>
              <a:gd name="connsiteX79" fmla="*/ 417488 w 456664"/>
              <a:gd name="connsiteY79" fmla="*/ 229268 h 606886"/>
              <a:gd name="connsiteX80" fmla="*/ 414465 w 456664"/>
              <a:gd name="connsiteY80" fmla="*/ 209797 h 606886"/>
              <a:gd name="connsiteX81" fmla="*/ 412964 w 456664"/>
              <a:gd name="connsiteY81" fmla="*/ 190298 h 606886"/>
              <a:gd name="connsiteX82" fmla="*/ 409940 w 456664"/>
              <a:gd name="connsiteY82" fmla="*/ 172317 h 606886"/>
              <a:gd name="connsiteX83" fmla="*/ 400892 w 456664"/>
              <a:gd name="connsiteY83" fmla="*/ 155852 h 606886"/>
              <a:gd name="connsiteX84" fmla="*/ 385839 w 456664"/>
              <a:gd name="connsiteY84" fmla="*/ 122867 h 606886"/>
              <a:gd name="connsiteX85" fmla="*/ 373767 w 456664"/>
              <a:gd name="connsiteY85" fmla="*/ 106402 h 606886"/>
              <a:gd name="connsiteX86" fmla="*/ 360215 w 456664"/>
              <a:gd name="connsiteY86" fmla="*/ 95894 h 606886"/>
              <a:gd name="connsiteX87" fmla="*/ 349665 w 456664"/>
              <a:gd name="connsiteY87" fmla="*/ 82407 h 606886"/>
              <a:gd name="connsiteX88" fmla="*/ 333069 w 456664"/>
              <a:gd name="connsiteY88" fmla="*/ 70438 h 606886"/>
              <a:gd name="connsiteX89" fmla="*/ 319517 w 456664"/>
              <a:gd name="connsiteY89" fmla="*/ 62937 h 606886"/>
              <a:gd name="connsiteX90" fmla="*/ 299918 w 456664"/>
              <a:gd name="connsiteY90" fmla="*/ 55435 h 606886"/>
              <a:gd name="connsiteX91" fmla="*/ 283343 w 456664"/>
              <a:gd name="connsiteY91" fmla="*/ 46444 h 606886"/>
              <a:gd name="connsiteX92" fmla="*/ 265267 w 456664"/>
              <a:gd name="connsiteY92" fmla="*/ 43466 h 606886"/>
              <a:gd name="connsiteX93" fmla="*/ 248670 w 456664"/>
              <a:gd name="connsiteY93" fmla="*/ 41948 h 606886"/>
              <a:gd name="connsiteX94" fmla="*/ 226070 w 456664"/>
              <a:gd name="connsiteY94" fmla="*/ 0 h 606886"/>
              <a:gd name="connsiteX95" fmla="*/ 251694 w 456664"/>
              <a:gd name="connsiteY95" fmla="*/ 3007 h 606886"/>
              <a:gd name="connsiteX96" fmla="*/ 272793 w 456664"/>
              <a:gd name="connsiteY96" fmla="*/ 5985 h 606886"/>
              <a:gd name="connsiteX97" fmla="*/ 295394 w 456664"/>
              <a:gd name="connsiteY97" fmla="*/ 11997 h 606886"/>
              <a:gd name="connsiteX98" fmla="*/ 316494 w 456664"/>
              <a:gd name="connsiteY98" fmla="*/ 19471 h 606886"/>
              <a:gd name="connsiteX99" fmla="*/ 336092 w 456664"/>
              <a:gd name="connsiteY99" fmla="*/ 26973 h 606886"/>
              <a:gd name="connsiteX100" fmla="*/ 355690 w 456664"/>
              <a:gd name="connsiteY100" fmla="*/ 41948 h 606886"/>
              <a:gd name="connsiteX101" fmla="*/ 370765 w 456664"/>
              <a:gd name="connsiteY101" fmla="*/ 52457 h 606886"/>
              <a:gd name="connsiteX102" fmla="*/ 403915 w 456664"/>
              <a:gd name="connsiteY102" fmla="*/ 85414 h 606886"/>
              <a:gd name="connsiteX103" fmla="*/ 414465 w 456664"/>
              <a:gd name="connsiteY103" fmla="*/ 100389 h 606886"/>
              <a:gd name="connsiteX104" fmla="*/ 429539 w 456664"/>
              <a:gd name="connsiteY104" fmla="*/ 119888 h 606886"/>
              <a:gd name="connsiteX105" fmla="*/ 437066 w 456664"/>
              <a:gd name="connsiteY105" fmla="*/ 139359 h 606886"/>
              <a:gd name="connsiteX106" fmla="*/ 444613 w 456664"/>
              <a:gd name="connsiteY106" fmla="*/ 160347 h 606886"/>
              <a:gd name="connsiteX107" fmla="*/ 450639 w 456664"/>
              <a:gd name="connsiteY107" fmla="*/ 182825 h 606886"/>
              <a:gd name="connsiteX108" fmla="*/ 453641 w 456664"/>
              <a:gd name="connsiteY108" fmla="*/ 203785 h 606886"/>
              <a:gd name="connsiteX109" fmla="*/ 456664 w 456664"/>
              <a:gd name="connsiteY109" fmla="*/ 229268 h 606886"/>
              <a:gd name="connsiteX110" fmla="*/ 450639 w 456664"/>
              <a:gd name="connsiteY110" fmla="*/ 277229 h 606886"/>
              <a:gd name="connsiteX111" fmla="*/ 443091 w 456664"/>
              <a:gd name="connsiteY111" fmla="*/ 299706 h 606886"/>
              <a:gd name="connsiteX112" fmla="*/ 434063 w 456664"/>
              <a:gd name="connsiteY112" fmla="*/ 323673 h 606886"/>
              <a:gd name="connsiteX113" fmla="*/ 423514 w 456664"/>
              <a:gd name="connsiteY113" fmla="*/ 346150 h 606886"/>
              <a:gd name="connsiteX114" fmla="*/ 409940 w 456664"/>
              <a:gd name="connsiteY114" fmla="*/ 364132 h 606886"/>
              <a:gd name="connsiteX115" fmla="*/ 393365 w 456664"/>
              <a:gd name="connsiteY115" fmla="*/ 383603 h 606886"/>
              <a:gd name="connsiteX116" fmla="*/ 373767 w 456664"/>
              <a:gd name="connsiteY116" fmla="*/ 400095 h 606886"/>
              <a:gd name="connsiteX117" fmla="*/ 366240 w 456664"/>
              <a:gd name="connsiteY117" fmla="*/ 404591 h 606886"/>
              <a:gd name="connsiteX118" fmla="*/ 363217 w 456664"/>
              <a:gd name="connsiteY118" fmla="*/ 407597 h 606886"/>
              <a:gd name="connsiteX119" fmla="*/ 355690 w 456664"/>
              <a:gd name="connsiteY119" fmla="*/ 416588 h 606886"/>
              <a:gd name="connsiteX120" fmla="*/ 346642 w 456664"/>
              <a:gd name="connsiteY120" fmla="*/ 433053 h 606886"/>
              <a:gd name="connsiteX121" fmla="*/ 343619 w 456664"/>
              <a:gd name="connsiteY121" fmla="*/ 443561 h 606886"/>
              <a:gd name="connsiteX122" fmla="*/ 343619 w 456664"/>
              <a:gd name="connsiteY122" fmla="*/ 530464 h 606886"/>
              <a:gd name="connsiteX123" fmla="*/ 342117 w 456664"/>
              <a:gd name="connsiteY123" fmla="*/ 537965 h 606886"/>
              <a:gd name="connsiteX124" fmla="*/ 339115 w 456664"/>
              <a:gd name="connsiteY124" fmla="*/ 549934 h 606886"/>
              <a:gd name="connsiteX125" fmla="*/ 330067 w 456664"/>
              <a:gd name="connsiteY125" fmla="*/ 557436 h 606886"/>
              <a:gd name="connsiteX126" fmla="*/ 322519 w 456664"/>
              <a:gd name="connsiteY126" fmla="*/ 563421 h 606886"/>
              <a:gd name="connsiteX127" fmla="*/ 245668 w 456664"/>
              <a:gd name="connsiteY127" fmla="*/ 600902 h 606886"/>
              <a:gd name="connsiteX128" fmla="*/ 238121 w 456664"/>
              <a:gd name="connsiteY128" fmla="*/ 603880 h 606886"/>
              <a:gd name="connsiteX129" fmla="*/ 226070 w 456664"/>
              <a:gd name="connsiteY129" fmla="*/ 606886 h 606886"/>
              <a:gd name="connsiteX130" fmla="*/ 210996 w 456664"/>
              <a:gd name="connsiteY130" fmla="*/ 600902 h 606886"/>
              <a:gd name="connsiteX131" fmla="*/ 134145 w 456664"/>
              <a:gd name="connsiteY131" fmla="*/ 563421 h 606886"/>
              <a:gd name="connsiteX132" fmla="*/ 125096 w 456664"/>
              <a:gd name="connsiteY132" fmla="*/ 557436 h 606886"/>
              <a:gd name="connsiteX133" fmla="*/ 120572 w 456664"/>
              <a:gd name="connsiteY133" fmla="*/ 549934 h 606886"/>
              <a:gd name="connsiteX134" fmla="*/ 114547 w 456664"/>
              <a:gd name="connsiteY134" fmla="*/ 537965 h 606886"/>
              <a:gd name="connsiteX135" fmla="*/ 114547 w 456664"/>
              <a:gd name="connsiteY135" fmla="*/ 451035 h 606886"/>
              <a:gd name="connsiteX136" fmla="*/ 111523 w 456664"/>
              <a:gd name="connsiteY136" fmla="*/ 434570 h 606886"/>
              <a:gd name="connsiteX137" fmla="*/ 106999 w 456664"/>
              <a:gd name="connsiteY137" fmla="*/ 421084 h 606886"/>
              <a:gd name="connsiteX138" fmla="*/ 103997 w 456664"/>
              <a:gd name="connsiteY138" fmla="*/ 416588 h 606886"/>
              <a:gd name="connsiteX139" fmla="*/ 97971 w 456664"/>
              <a:gd name="connsiteY139" fmla="*/ 413582 h 606886"/>
              <a:gd name="connsiteX140" fmla="*/ 94948 w 456664"/>
              <a:gd name="connsiteY140" fmla="*/ 410575 h 606886"/>
              <a:gd name="connsiteX141" fmla="*/ 73848 w 456664"/>
              <a:gd name="connsiteY141" fmla="*/ 394111 h 606886"/>
              <a:gd name="connsiteX142" fmla="*/ 54250 w 456664"/>
              <a:gd name="connsiteY142" fmla="*/ 376129 h 606886"/>
              <a:gd name="connsiteX143" fmla="*/ 37675 w 456664"/>
              <a:gd name="connsiteY143" fmla="*/ 353652 h 606886"/>
              <a:gd name="connsiteX144" fmla="*/ 24123 w 456664"/>
              <a:gd name="connsiteY144" fmla="*/ 331175 h 606886"/>
              <a:gd name="connsiteX145" fmla="*/ 13573 w 456664"/>
              <a:gd name="connsiteY145" fmla="*/ 307180 h 606886"/>
              <a:gd name="connsiteX146" fmla="*/ 7527 w 456664"/>
              <a:gd name="connsiteY146" fmla="*/ 280207 h 606886"/>
              <a:gd name="connsiteX147" fmla="*/ 3024 w 456664"/>
              <a:gd name="connsiteY147" fmla="*/ 256241 h 606886"/>
              <a:gd name="connsiteX148" fmla="*/ 0 w 456664"/>
              <a:gd name="connsiteY148" fmla="*/ 229268 h 606886"/>
              <a:gd name="connsiteX149" fmla="*/ 3024 w 456664"/>
              <a:gd name="connsiteY149" fmla="*/ 203785 h 606886"/>
              <a:gd name="connsiteX150" fmla="*/ 6026 w 456664"/>
              <a:gd name="connsiteY150" fmla="*/ 182825 h 606886"/>
              <a:gd name="connsiteX151" fmla="*/ 10550 w 456664"/>
              <a:gd name="connsiteY151" fmla="*/ 160347 h 606886"/>
              <a:gd name="connsiteX152" fmla="*/ 19599 w 456664"/>
              <a:gd name="connsiteY152" fmla="*/ 139359 h 606886"/>
              <a:gd name="connsiteX153" fmla="*/ 27125 w 456664"/>
              <a:gd name="connsiteY153" fmla="*/ 119888 h 606886"/>
              <a:gd name="connsiteX154" fmla="*/ 37675 w 456664"/>
              <a:gd name="connsiteY154" fmla="*/ 100389 h 606886"/>
              <a:gd name="connsiteX155" fmla="*/ 51248 w 456664"/>
              <a:gd name="connsiteY155" fmla="*/ 85414 h 606886"/>
              <a:gd name="connsiteX156" fmla="*/ 84398 w 456664"/>
              <a:gd name="connsiteY156" fmla="*/ 52457 h 606886"/>
              <a:gd name="connsiteX157" fmla="*/ 100973 w 456664"/>
              <a:gd name="connsiteY157" fmla="*/ 41948 h 606886"/>
              <a:gd name="connsiteX158" fmla="*/ 120572 w 456664"/>
              <a:gd name="connsiteY158" fmla="*/ 26973 h 606886"/>
              <a:gd name="connsiteX159" fmla="*/ 138648 w 456664"/>
              <a:gd name="connsiteY159" fmla="*/ 19471 h 606886"/>
              <a:gd name="connsiteX160" fmla="*/ 161270 w 456664"/>
              <a:gd name="connsiteY160" fmla="*/ 11997 h 606886"/>
              <a:gd name="connsiteX161" fmla="*/ 182370 w 456664"/>
              <a:gd name="connsiteY161" fmla="*/ 5985 h 606886"/>
              <a:gd name="connsiteX162" fmla="*/ 204970 w 456664"/>
              <a:gd name="connsiteY162" fmla="*/ 3007 h 60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456664" h="606886">
                <a:moveTo>
                  <a:pt x="150720" y="530464"/>
                </a:moveTo>
                <a:lnTo>
                  <a:pt x="226070" y="567916"/>
                </a:lnTo>
                <a:lnTo>
                  <a:pt x="305944" y="530464"/>
                </a:lnTo>
                <a:close/>
                <a:moveTo>
                  <a:pt x="150720" y="454041"/>
                </a:moveTo>
                <a:lnTo>
                  <a:pt x="150720" y="491494"/>
                </a:lnTo>
                <a:lnTo>
                  <a:pt x="305944" y="491494"/>
                </a:lnTo>
                <a:lnTo>
                  <a:pt x="305944" y="454041"/>
                </a:lnTo>
                <a:close/>
                <a:moveTo>
                  <a:pt x="247477" y="78115"/>
                </a:moveTo>
                <a:lnTo>
                  <a:pt x="271039" y="81064"/>
                </a:lnTo>
                <a:lnTo>
                  <a:pt x="296076" y="86955"/>
                </a:lnTo>
                <a:lnTo>
                  <a:pt x="316696" y="97261"/>
                </a:lnTo>
                <a:lnTo>
                  <a:pt x="338784" y="113459"/>
                </a:lnTo>
                <a:lnTo>
                  <a:pt x="354988" y="131137"/>
                </a:lnTo>
                <a:lnTo>
                  <a:pt x="368243" y="153225"/>
                </a:lnTo>
                <a:lnTo>
                  <a:pt x="375601" y="179736"/>
                </a:lnTo>
                <a:lnTo>
                  <a:pt x="378550" y="209189"/>
                </a:lnTo>
                <a:lnTo>
                  <a:pt x="375601" y="216554"/>
                </a:lnTo>
                <a:lnTo>
                  <a:pt x="372659" y="222445"/>
                </a:lnTo>
                <a:lnTo>
                  <a:pt x="368243" y="228335"/>
                </a:lnTo>
                <a:lnTo>
                  <a:pt x="352039" y="228335"/>
                </a:lnTo>
                <a:lnTo>
                  <a:pt x="346149" y="222445"/>
                </a:lnTo>
                <a:lnTo>
                  <a:pt x="343207" y="216554"/>
                </a:lnTo>
                <a:lnTo>
                  <a:pt x="341732" y="209189"/>
                </a:lnTo>
                <a:lnTo>
                  <a:pt x="338784" y="190043"/>
                </a:lnTo>
                <a:lnTo>
                  <a:pt x="332893" y="172371"/>
                </a:lnTo>
                <a:lnTo>
                  <a:pt x="322586" y="156174"/>
                </a:lnTo>
                <a:lnTo>
                  <a:pt x="312280" y="142918"/>
                </a:lnTo>
                <a:lnTo>
                  <a:pt x="296076" y="131137"/>
                </a:lnTo>
                <a:lnTo>
                  <a:pt x="279878" y="123772"/>
                </a:lnTo>
                <a:lnTo>
                  <a:pt x="263674" y="117882"/>
                </a:lnTo>
                <a:lnTo>
                  <a:pt x="247477" y="114933"/>
                </a:lnTo>
                <a:lnTo>
                  <a:pt x="241586" y="113459"/>
                </a:lnTo>
                <a:lnTo>
                  <a:pt x="234222" y="110517"/>
                </a:lnTo>
                <a:lnTo>
                  <a:pt x="231280" y="104626"/>
                </a:lnTo>
                <a:lnTo>
                  <a:pt x="228331" y="97261"/>
                </a:lnTo>
                <a:lnTo>
                  <a:pt x="231280" y="88422"/>
                </a:lnTo>
                <a:lnTo>
                  <a:pt x="234222" y="84006"/>
                </a:lnTo>
                <a:lnTo>
                  <a:pt x="241586" y="81064"/>
                </a:lnTo>
                <a:close/>
                <a:moveTo>
                  <a:pt x="226070" y="38970"/>
                </a:moveTo>
                <a:lnTo>
                  <a:pt x="207994" y="41948"/>
                </a:lnTo>
                <a:lnTo>
                  <a:pt x="188395" y="43466"/>
                </a:lnTo>
                <a:lnTo>
                  <a:pt x="171820" y="46444"/>
                </a:lnTo>
                <a:lnTo>
                  <a:pt x="152221" y="55435"/>
                </a:lnTo>
                <a:lnTo>
                  <a:pt x="137147" y="62937"/>
                </a:lnTo>
                <a:lnTo>
                  <a:pt x="123595" y="70438"/>
                </a:lnTo>
                <a:lnTo>
                  <a:pt x="106999" y="82407"/>
                </a:lnTo>
                <a:lnTo>
                  <a:pt x="93447" y="95894"/>
                </a:lnTo>
                <a:lnTo>
                  <a:pt x="81396" y="106402"/>
                </a:lnTo>
                <a:lnTo>
                  <a:pt x="60275" y="139359"/>
                </a:lnTo>
                <a:lnTo>
                  <a:pt x="54250" y="155852"/>
                </a:lnTo>
                <a:lnTo>
                  <a:pt x="46723" y="172317"/>
                </a:lnTo>
                <a:lnTo>
                  <a:pt x="40698" y="190298"/>
                </a:lnTo>
                <a:lnTo>
                  <a:pt x="37675" y="209797"/>
                </a:lnTo>
                <a:lnTo>
                  <a:pt x="37675" y="229268"/>
                </a:lnTo>
                <a:lnTo>
                  <a:pt x="40698" y="250256"/>
                </a:lnTo>
                <a:lnTo>
                  <a:pt x="43700" y="272734"/>
                </a:lnTo>
                <a:lnTo>
                  <a:pt x="51248" y="293694"/>
                </a:lnTo>
                <a:lnTo>
                  <a:pt x="60275" y="316171"/>
                </a:lnTo>
                <a:lnTo>
                  <a:pt x="70825" y="334153"/>
                </a:lnTo>
                <a:lnTo>
                  <a:pt x="84398" y="350645"/>
                </a:lnTo>
                <a:lnTo>
                  <a:pt x="100973" y="367138"/>
                </a:lnTo>
                <a:lnTo>
                  <a:pt x="117549" y="380625"/>
                </a:lnTo>
                <a:lnTo>
                  <a:pt x="128098" y="389615"/>
                </a:lnTo>
                <a:lnTo>
                  <a:pt x="137147" y="397089"/>
                </a:lnTo>
                <a:lnTo>
                  <a:pt x="141672" y="404591"/>
                </a:lnTo>
                <a:lnTo>
                  <a:pt x="144695" y="416588"/>
                </a:lnTo>
                <a:lnTo>
                  <a:pt x="311969" y="416588"/>
                </a:lnTo>
                <a:lnTo>
                  <a:pt x="316494" y="404591"/>
                </a:lnTo>
                <a:lnTo>
                  <a:pt x="322519" y="394111"/>
                </a:lnTo>
                <a:lnTo>
                  <a:pt x="336092" y="380625"/>
                </a:lnTo>
                <a:lnTo>
                  <a:pt x="346642" y="373123"/>
                </a:lnTo>
                <a:lnTo>
                  <a:pt x="349665" y="373123"/>
                </a:lnTo>
                <a:lnTo>
                  <a:pt x="366240" y="359636"/>
                </a:lnTo>
                <a:lnTo>
                  <a:pt x="376790" y="343144"/>
                </a:lnTo>
                <a:lnTo>
                  <a:pt x="390342" y="326679"/>
                </a:lnTo>
                <a:lnTo>
                  <a:pt x="399391" y="307180"/>
                </a:lnTo>
                <a:lnTo>
                  <a:pt x="406938" y="287709"/>
                </a:lnTo>
                <a:lnTo>
                  <a:pt x="412964" y="269727"/>
                </a:lnTo>
                <a:lnTo>
                  <a:pt x="414465" y="247250"/>
                </a:lnTo>
                <a:lnTo>
                  <a:pt x="417488" y="229268"/>
                </a:lnTo>
                <a:lnTo>
                  <a:pt x="414465" y="209797"/>
                </a:lnTo>
                <a:lnTo>
                  <a:pt x="412964" y="190298"/>
                </a:lnTo>
                <a:lnTo>
                  <a:pt x="409940" y="172317"/>
                </a:lnTo>
                <a:lnTo>
                  <a:pt x="400892" y="155852"/>
                </a:lnTo>
                <a:lnTo>
                  <a:pt x="385839" y="122867"/>
                </a:lnTo>
                <a:lnTo>
                  <a:pt x="373767" y="106402"/>
                </a:lnTo>
                <a:lnTo>
                  <a:pt x="360215" y="95894"/>
                </a:lnTo>
                <a:lnTo>
                  <a:pt x="349665" y="82407"/>
                </a:lnTo>
                <a:lnTo>
                  <a:pt x="333069" y="70438"/>
                </a:lnTo>
                <a:lnTo>
                  <a:pt x="319517" y="62937"/>
                </a:lnTo>
                <a:lnTo>
                  <a:pt x="299918" y="55435"/>
                </a:lnTo>
                <a:lnTo>
                  <a:pt x="283343" y="46444"/>
                </a:lnTo>
                <a:lnTo>
                  <a:pt x="265267" y="43466"/>
                </a:lnTo>
                <a:lnTo>
                  <a:pt x="248670" y="41948"/>
                </a:lnTo>
                <a:close/>
                <a:moveTo>
                  <a:pt x="226070" y="0"/>
                </a:moveTo>
                <a:lnTo>
                  <a:pt x="251694" y="3007"/>
                </a:lnTo>
                <a:lnTo>
                  <a:pt x="272793" y="5985"/>
                </a:lnTo>
                <a:lnTo>
                  <a:pt x="295394" y="11997"/>
                </a:lnTo>
                <a:lnTo>
                  <a:pt x="316494" y="19471"/>
                </a:lnTo>
                <a:lnTo>
                  <a:pt x="336092" y="26973"/>
                </a:lnTo>
                <a:lnTo>
                  <a:pt x="355690" y="41948"/>
                </a:lnTo>
                <a:lnTo>
                  <a:pt x="370765" y="52457"/>
                </a:lnTo>
                <a:lnTo>
                  <a:pt x="403915" y="85414"/>
                </a:lnTo>
                <a:lnTo>
                  <a:pt x="414465" y="100389"/>
                </a:lnTo>
                <a:lnTo>
                  <a:pt x="429539" y="119888"/>
                </a:lnTo>
                <a:lnTo>
                  <a:pt x="437066" y="139359"/>
                </a:lnTo>
                <a:lnTo>
                  <a:pt x="444613" y="160347"/>
                </a:lnTo>
                <a:lnTo>
                  <a:pt x="450639" y="182825"/>
                </a:lnTo>
                <a:lnTo>
                  <a:pt x="453641" y="203785"/>
                </a:lnTo>
                <a:lnTo>
                  <a:pt x="456664" y="229268"/>
                </a:lnTo>
                <a:lnTo>
                  <a:pt x="450639" y="277229"/>
                </a:lnTo>
                <a:lnTo>
                  <a:pt x="443091" y="299706"/>
                </a:lnTo>
                <a:lnTo>
                  <a:pt x="434063" y="323673"/>
                </a:lnTo>
                <a:lnTo>
                  <a:pt x="423514" y="346150"/>
                </a:lnTo>
                <a:lnTo>
                  <a:pt x="409940" y="364132"/>
                </a:lnTo>
                <a:lnTo>
                  <a:pt x="393365" y="383603"/>
                </a:lnTo>
                <a:lnTo>
                  <a:pt x="373767" y="400095"/>
                </a:lnTo>
                <a:lnTo>
                  <a:pt x="366240" y="404591"/>
                </a:lnTo>
                <a:lnTo>
                  <a:pt x="363217" y="407597"/>
                </a:lnTo>
                <a:lnTo>
                  <a:pt x="355690" y="416588"/>
                </a:lnTo>
                <a:lnTo>
                  <a:pt x="346642" y="433053"/>
                </a:lnTo>
                <a:lnTo>
                  <a:pt x="343619" y="443561"/>
                </a:lnTo>
                <a:lnTo>
                  <a:pt x="343619" y="530464"/>
                </a:lnTo>
                <a:lnTo>
                  <a:pt x="342117" y="537965"/>
                </a:lnTo>
                <a:lnTo>
                  <a:pt x="339115" y="549934"/>
                </a:lnTo>
                <a:lnTo>
                  <a:pt x="330067" y="557436"/>
                </a:lnTo>
                <a:lnTo>
                  <a:pt x="322519" y="563421"/>
                </a:lnTo>
                <a:lnTo>
                  <a:pt x="245668" y="600902"/>
                </a:lnTo>
                <a:lnTo>
                  <a:pt x="238121" y="603880"/>
                </a:lnTo>
                <a:lnTo>
                  <a:pt x="226070" y="606886"/>
                </a:lnTo>
                <a:lnTo>
                  <a:pt x="210996" y="600902"/>
                </a:lnTo>
                <a:lnTo>
                  <a:pt x="134145" y="563421"/>
                </a:lnTo>
                <a:lnTo>
                  <a:pt x="125096" y="557436"/>
                </a:lnTo>
                <a:lnTo>
                  <a:pt x="120572" y="549934"/>
                </a:lnTo>
                <a:lnTo>
                  <a:pt x="114547" y="537965"/>
                </a:lnTo>
                <a:lnTo>
                  <a:pt x="114547" y="451035"/>
                </a:lnTo>
                <a:lnTo>
                  <a:pt x="111523" y="434570"/>
                </a:lnTo>
                <a:lnTo>
                  <a:pt x="106999" y="421084"/>
                </a:lnTo>
                <a:lnTo>
                  <a:pt x="103997" y="416588"/>
                </a:lnTo>
                <a:lnTo>
                  <a:pt x="97971" y="413582"/>
                </a:lnTo>
                <a:lnTo>
                  <a:pt x="94948" y="410575"/>
                </a:lnTo>
                <a:lnTo>
                  <a:pt x="73848" y="394111"/>
                </a:lnTo>
                <a:lnTo>
                  <a:pt x="54250" y="376129"/>
                </a:lnTo>
                <a:lnTo>
                  <a:pt x="37675" y="353652"/>
                </a:lnTo>
                <a:lnTo>
                  <a:pt x="24123" y="331175"/>
                </a:lnTo>
                <a:lnTo>
                  <a:pt x="13573" y="307180"/>
                </a:lnTo>
                <a:lnTo>
                  <a:pt x="7527" y="280207"/>
                </a:lnTo>
                <a:lnTo>
                  <a:pt x="3024" y="256241"/>
                </a:lnTo>
                <a:lnTo>
                  <a:pt x="0" y="229268"/>
                </a:lnTo>
                <a:lnTo>
                  <a:pt x="3024" y="203785"/>
                </a:lnTo>
                <a:lnTo>
                  <a:pt x="6026" y="182825"/>
                </a:lnTo>
                <a:lnTo>
                  <a:pt x="10550" y="160347"/>
                </a:lnTo>
                <a:lnTo>
                  <a:pt x="19599" y="139359"/>
                </a:lnTo>
                <a:lnTo>
                  <a:pt x="27125" y="119888"/>
                </a:lnTo>
                <a:lnTo>
                  <a:pt x="37675" y="100389"/>
                </a:lnTo>
                <a:lnTo>
                  <a:pt x="51248" y="85414"/>
                </a:lnTo>
                <a:lnTo>
                  <a:pt x="84398" y="52457"/>
                </a:lnTo>
                <a:lnTo>
                  <a:pt x="100973" y="41948"/>
                </a:lnTo>
                <a:lnTo>
                  <a:pt x="120572" y="26973"/>
                </a:lnTo>
                <a:lnTo>
                  <a:pt x="138648" y="19471"/>
                </a:lnTo>
                <a:lnTo>
                  <a:pt x="161270" y="11997"/>
                </a:lnTo>
                <a:lnTo>
                  <a:pt x="182370" y="5985"/>
                </a:lnTo>
                <a:lnTo>
                  <a:pt x="204970" y="3007"/>
                </a:lnTo>
                <a:close/>
              </a:path>
            </a:pathLst>
          </a:custGeom>
          <a:solidFill>
            <a:srgbClr val="0092BB"/>
          </a:solidFill>
          <a:ln w="12700" cap="flat">
            <a:noFill/>
            <a:miter lim="400000"/>
          </a:ln>
          <a:effectLst/>
        </p:spPr>
        <p:txBody>
          <a:bodyPr wrap="square" lIns="45719" tIns="45719" rIns="45719" bIns="45719" numCol="1" anchor="t">
            <a:noAutofit/>
          </a:bodyPr>
          <a:lstStyle/>
          <a:p>
            <a:pPr>
              <a:defRPr sz="2400"/>
            </a:pPr>
            <a:endParaRPr dirty="0"/>
          </a:p>
        </p:txBody>
      </p:sp>
      <p:sp>
        <p:nvSpPr>
          <p:cNvPr id="22" name="Text Placeholder 20"/>
          <p:cNvSpPr>
            <a:spLocks noGrp="1"/>
          </p:cNvSpPr>
          <p:nvPr>
            <p:ph type="body" sz="quarter" idx="16" hasCustomPrompt="1"/>
          </p:nvPr>
        </p:nvSpPr>
        <p:spPr>
          <a:xfrm>
            <a:off x="2868197" y="1840459"/>
            <a:ext cx="3227803" cy="653484"/>
          </a:xfrm>
        </p:spPr>
        <p:txBody>
          <a:bodyPr anchor="b">
            <a:noAutofit/>
          </a:bodyPr>
          <a:lstStyle>
            <a:lvl1pPr marL="0" indent="0" algn="l">
              <a:lnSpc>
                <a:spcPct val="70000"/>
              </a:lnSpc>
              <a:buNone/>
              <a:defRPr sz="2800" b="1" i="0" baseline="0">
                <a:solidFill>
                  <a:schemeClr val="tx1">
                    <a:lumMod val="75000"/>
                    <a:lumOff val="25000"/>
                  </a:schemeClr>
                </a:solidFill>
                <a:latin typeface="Roboto" pitchFamily="2" charset="0"/>
                <a:ea typeface="Roboto" pitchFamily="2" charset="0"/>
              </a:defRPr>
            </a:lvl1pPr>
          </a:lstStyle>
          <a:p>
            <a:pPr lvl="0"/>
            <a:r>
              <a:rPr lang="en-US" dirty="0"/>
              <a:t>Conclusion</a:t>
            </a:r>
            <a:r>
              <a:rPr lang="id-ID" dirty="0"/>
              <a:t> 1</a:t>
            </a:r>
            <a:endParaRPr lang="en-US" dirty="0"/>
          </a:p>
        </p:txBody>
      </p:sp>
      <p:sp>
        <p:nvSpPr>
          <p:cNvPr id="23" name="Text Placeholder 22"/>
          <p:cNvSpPr>
            <a:spLocks noGrp="1"/>
          </p:cNvSpPr>
          <p:nvPr>
            <p:ph type="body" sz="quarter" idx="17" hasCustomPrompt="1"/>
          </p:nvPr>
        </p:nvSpPr>
        <p:spPr>
          <a:xfrm>
            <a:off x="1902872" y="1787646"/>
            <a:ext cx="759110" cy="75911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a:solidFill>
            <a:srgbClr val="0092BB"/>
          </a:solidFill>
        </p:spPr>
        <p:txBody>
          <a:bodyPr wrap="square">
            <a:noAutofit/>
          </a:bodyPr>
          <a:lstStyle>
            <a:lvl1pPr marL="0" indent="0">
              <a:buNone/>
              <a:defRPr/>
            </a:lvl1pPr>
          </a:lstStyle>
          <a:p>
            <a:pPr lvl="0"/>
            <a:r>
              <a:rPr lang="id-ID" dirty="0"/>
              <a:t> </a:t>
            </a:r>
          </a:p>
        </p:txBody>
      </p:sp>
      <p:sp>
        <p:nvSpPr>
          <p:cNvPr id="24" name="Text Placeholder 20"/>
          <p:cNvSpPr>
            <a:spLocks noGrp="1"/>
          </p:cNvSpPr>
          <p:nvPr>
            <p:ph type="body" sz="quarter" idx="15" hasCustomPrompt="1"/>
          </p:nvPr>
        </p:nvSpPr>
        <p:spPr>
          <a:xfrm>
            <a:off x="1902872" y="1956036"/>
            <a:ext cx="759110" cy="551543"/>
          </a:xfrm>
        </p:spPr>
        <p:txBody>
          <a:bodyPr anchor="ctr">
            <a:noAutofit/>
          </a:bodyPr>
          <a:lstStyle>
            <a:lvl1pPr marL="0" indent="0" algn="ctr">
              <a:lnSpc>
                <a:spcPct val="70000"/>
              </a:lnSpc>
              <a:buNone/>
              <a:defRPr sz="3600" b="1" i="0">
                <a:solidFill>
                  <a:srgbClr val="F7F7F7"/>
                </a:solidFill>
                <a:latin typeface="Roboto" pitchFamily="2" charset="0"/>
                <a:ea typeface="Roboto" pitchFamily="2" charset="0"/>
              </a:defRPr>
            </a:lvl1pPr>
          </a:lstStyle>
          <a:p>
            <a:pPr lvl="0"/>
            <a:r>
              <a:rPr lang="id-ID" dirty="0"/>
              <a:t>1</a:t>
            </a:r>
            <a:endParaRPr lang="en-US" dirty="0"/>
          </a:p>
        </p:txBody>
      </p:sp>
      <p:sp>
        <p:nvSpPr>
          <p:cNvPr id="25" name="Text Placeholder 20"/>
          <p:cNvSpPr>
            <a:spLocks noGrp="1"/>
          </p:cNvSpPr>
          <p:nvPr>
            <p:ph type="body" sz="quarter" idx="19" hasCustomPrompt="1"/>
          </p:nvPr>
        </p:nvSpPr>
        <p:spPr>
          <a:xfrm>
            <a:off x="2868197" y="2985609"/>
            <a:ext cx="3227803" cy="653484"/>
          </a:xfrm>
        </p:spPr>
        <p:txBody>
          <a:bodyPr anchor="b">
            <a:noAutofit/>
          </a:bodyPr>
          <a:lstStyle>
            <a:lvl1pPr marL="0" indent="0" algn="l">
              <a:lnSpc>
                <a:spcPct val="70000"/>
              </a:lnSpc>
              <a:buNone/>
              <a:defRPr sz="2800" b="1" i="0">
                <a:solidFill>
                  <a:schemeClr val="tx1">
                    <a:lumMod val="75000"/>
                    <a:lumOff val="25000"/>
                  </a:schemeClr>
                </a:solidFill>
                <a:latin typeface="Roboto" pitchFamily="2" charset="0"/>
                <a:ea typeface="Roboto" pitchFamily="2" charset="0"/>
              </a:defRPr>
            </a:lvl1pPr>
          </a:lstStyle>
          <a:p>
            <a:pPr lvl="0"/>
            <a:r>
              <a:rPr lang="en-US" dirty="0"/>
              <a:t>Conclusion</a:t>
            </a:r>
            <a:r>
              <a:rPr lang="id-ID" dirty="0"/>
              <a:t> 2</a:t>
            </a:r>
            <a:endParaRPr lang="en-US" dirty="0"/>
          </a:p>
        </p:txBody>
      </p:sp>
      <p:sp>
        <p:nvSpPr>
          <p:cNvPr id="26" name="Text Placeholder 25"/>
          <p:cNvSpPr>
            <a:spLocks noGrp="1"/>
          </p:cNvSpPr>
          <p:nvPr>
            <p:ph type="body" sz="quarter" idx="20" hasCustomPrompt="1"/>
          </p:nvPr>
        </p:nvSpPr>
        <p:spPr>
          <a:xfrm>
            <a:off x="1902872" y="2932796"/>
            <a:ext cx="759110" cy="75911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a:solidFill>
            <a:srgbClr val="0092BB"/>
          </a:solidFill>
        </p:spPr>
        <p:txBody>
          <a:bodyPr wrap="square">
            <a:noAutofit/>
          </a:bodyPr>
          <a:lstStyle>
            <a:lvl1pPr marL="0" indent="0">
              <a:buNone/>
              <a:defRPr/>
            </a:lvl1pPr>
          </a:lstStyle>
          <a:p>
            <a:pPr lvl="0"/>
            <a:r>
              <a:rPr lang="id-ID" dirty="0"/>
              <a:t> </a:t>
            </a:r>
          </a:p>
        </p:txBody>
      </p:sp>
      <p:sp>
        <p:nvSpPr>
          <p:cNvPr id="27" name="Text Placeholder 20"/>
          <p:cNvSpPr>
            <a:spLocks noGrp="1"/>
          </p:cNvSpPr>
          <p:nvPr>
            <p:ph type="body" sz="quarter" idx="21" hasCustomPrompt="1"/>
          </p:nvPr>
        </p:nvSpPr>
        <p:spPr>
          <a:xfrm>
            <a:off x="1902872" y="3101186"/>
            <a:ext cx="759110" cy="551543"/>
          </a:xfrm>
        </p:spPr>
        <p:txBody>
          <a:bodyPr anchor="ctr">
            <a:noAutofit/>
          </a:bodyPr>
          <a:lstStyle>
            <a:lvl1pPr marL="0" indent="0" algn="ctr">
              <a:lnSpc>
                <a:spcPct val="70000"/>
              </a:lnSpc>
              <a:buNone/>
              <a:defRPr sz="3600" b="1" i="0">
                <a:solidFill>
                  <a:srgbClr val="F7F7F7"/>
                </a:solidFill>
                <a:latin typeface="Roboto" pitchFamily="2" charset="0"/>
                <a:ea typeface="Roboto" pitchFamily="2" charset="0"/>
              </a:defRPr>
            </a:lvl1pPr>
          </a:lstStyle>
          <a:p>
            <a:pPr lvl="0"/>
            <a:r>
              <a:rPr lang="id-ID" dirty="0"/>
              <a:t>2</a:t>
            </a:r>
            <a:endParaRPr lang="en-US" dirty="0"/>
          </a:p>
        </p:txBody>
      </p:sp>
      <p:sp>
        <p:nvSpPr>
          <p:cNvPr id="28" name="Text Placeholder 20"/>
          <p:cNvSpPr>
            <a:spLocks noGrp="1"/>
          </p:cNvSpPr>
          <p:nvPr>
            <p:ph type="body" sz="quarter" idx="22" hasCustomPrompt="1"/>
          </p:nvPr>
        </p:nvSpPr>
        <p:spPr>
          <a:xfrm>
            <a:off x="2868197" y="4183572"/>
            <a:ext cx="3227803" cy="653484"/>
          </a:xfrm>
        </p:spPr>
        <p:txBody>
          <a:bodyPr anchor="b">
            <a:noAutofit/>
          </a:bodyPr>
          <a:lstStyle>
            <a:lvl1pPr marL="0" marR="0" indent="0" algn="l" defTabSz="914400" rtl="0" eaLnBrk="1" fontAlgn="auto" latinLnBrk="0" hangingPunct="1">
              <a:lnSpc>
                <a:spcPct val="70000"/>
              </a:lnSpc>
              <a:spcBef>
                <a:spcPts val="1000"/>
              </a:spcBef>
              <a:spcAft>
                <a:spcPts val="0"/>
              </a:spcAft>
              <a:buClrTx/>
              <a:buSzTx/>
              <a:buFont typeface="Arial" panose="020B0604020202020204" pitchFamily="34" charset="0"/>
              <a:buNone/>
              <a:defRPr sz="2800" b="1" i="0">
                <a:solidFill>
                  <a:schemeClr val="tx1">
                    <a:lumMod val="75000"/>
                    <a:lumOff val="25000"/>
                  </a:schemeClr>
                </a:solidFill>
                <a:latin typeface="Roboto" pitchFamily="2" charset="0"/>
                <a:ea typeface="Roboto" pitchFamily="2" charset="0"/>
              </a:defRPr>
            </a:lvl1pPr>
          </a:lstStyle>
          <a:p>
            <a:pPr marL="0" marR="0" lvl="0" indent="0" algn="l" defTabSz="914400" rtl="0" eaLnBrk="1" fontAlgn="auto" latinLnBrk="0" hangingPunct="1">
              <a:lnSpc>
                <a:spcPct val="70000"/>
              </a:lnSpc>
              <a:spcBef>
                <a:spcPts val="1000"/>
              </a:spcBef>
              <a:spcAft>
                <a:spcPts val="0"/>
              </a:spcAft>
              <a:buClrTx/>
              <a:buSzTx/>
              <a:buFont typeface="Arial" panose="020B0604020202020204" pitchFamily="34" charset="0"/>
              <a:buNone/>
              <a:defRPr/>
            </a:pPr>
            <a:r>
              <a:rPr lang="en-US" dirty="0"/>
              <a:t>Conclusion</a:t>
            </a:r>
            <a:r>
              <a:rPr lang="id-ID" dirty="0"/>
              <a:t> 3</a:t>
            </a:r>
            <a:endParaRPr lang="en-US" dirty="0"/>
          </a:p>
        </p:txBody>
      </p:sp>
      <p:sp>
        <p:nvSpPr>
          <p:cNvPr id="29" name="Text Placeholder 28"/>
          <p:cNvSpPr>
            <a:spLocks noGrp="1"/>
          </p:cNvSpPr>
          <p:nvPr>
            <p:ph type="body" sz="quarter" idx="23" hasCustomPrompt="1"/>
          </p:nvPr>
        </p:nvSpPr>
        <p:spPr>
          <a:xfrm>
            <a:off x="1902872" y="4130759"/>
            <a:ext cx="759110" cy="75911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a:solidFill>
            <a:srgbClr val="0092BB"/>
          </a:solidFill>
        </p:spPr>
        <p:txBody>
          <a:bodyPr wrap="square">
            <a:noAutofit/>
          </a:bodyPr>
          <a:lstStyle>
            <a:lvl1pPr marL="0" indent="0">
              <a:buNone/>
              <a:defRPr/>
            </a:lvl1pPr>
          </a:lstStyle>
          <a:p>
            <a:pPr lvl="0"/>
            <a:r>
              <a:rPr lang="id-ID" dirty="0"/>
              <a:t> </a:t>
            </a:r>
          </a:p>
        </p:txBody>
      </p:sp>
      <p:sp>
        <p:nvSpPr>
          <p:cNvPr id="30" name="Text Placeholder 20"/>
          <p:cNvSpPr>
            <a:spLocks noGrp="1"/>
          </p:cNvSpPr>
          <p:nvPr>
            <p:ph type="body" sz="quarter" idx="25" hasCustomPrompt="1"/>
          </p:nvPr>
        </p:nvSpPr>
        <p:spPr>
          <a:xfrm>
            <a:off x="1902872" y="4299149"/>
            <a:ext cx="759110" cy="551543"/>
          </a:xfrm>
        </p:spPr>
        <p:txBody>
          <a:bodyPr anchor="ctr">
            <a:noAutofit/>
          </a:bodyPr>
          <a:lstStyle>
            <a:lvl1pPr marL="0" indent="0" algn="ctr">
              <a:lnSpc>
                <a:spcPct val="70000"/>
              </a:lnSpc>
              <a:buNone/>
              <a:defRPr sz="3600" b="1" i="0">
                <a:solidFill>
                  <a:srgbClr val="F7F7F7"/>
                </a:solidFill>
                <a:latin typeface="Roboto" pitchFamily="2" charset="0"/>
                <a:ea typeface="Roboto" pitchFamily="2" charset="0"/>
              </a:defRPr>
            </a:lvl1pPr>
          </a:lstStyle>
          <a:p>
            <a:pPr lvl="0"/>
            <a:r>
              <a:rPr lang="id-ID" dirty="0"/>
              <a:t>3</a:t>
            </a:r>
            <a:endParaRPr lang="en-US" dirty="0"/>
          </a:p>
        </p:txBody>
      </p:sp>
      <p:sp>
        <p:nvSpPr>
          <p:cNvPr id="31" name="Text Placeholder 20"/>
          <p:cNvSpPr>
            <a:spLocks noGrp="1"/>
          </p:cNvSpPr>
          <p:nvPr>
            <p:ph type="body" sz="quarter" idx="26" hasCustomPrompt="1"/>
          </p:nvPr>
        </p:nvSpPr>
        <p:spPr>
          <a:xfrm>
            <a:off x="2868197" y="5479280"/>
            <a:ext cx="3227803" cy="653484"/>
          </a:xfrm>
        </p:spPr>
        <p:txBody>
          <a:bodyPr anchor="b">
            <a:noAutofit/>
          </a:bodyPr>
          <a:lstStyle>
            <a:lvl1pPr marL="0" indent="0" algn="l">
              <a:lnSpc>
                <a:spcPct val="70000"/>
              </a:lnSpc>
              <a:buNone/>
              <a:defRPr sz="2800" b="1" i="0">
                <a:solidFill>
                  <a:schemeClr val="tx1">
                    <a:lumMod val="75000"/>
                    <a:lumOff val="25000"/>
                  </a:schemeClr>
                </a:solidFill>
                <a:latin typeface="Roboto" pitchFamily="2" charset="0"/>
                <a:ea typeface="Roboto" pitchFamily="2" charset="0"/>
              </a:defRPr>
            </a:lvl1pPr>
          </a:lstStyle>
          <a:p>
            <a:pPr lvl="0"/>
            <a:r>
              <a:rPr lang="en-US" dirty="0"/>
              <a:t>Conclusion</a:t>
            </a:r>
            <a:r>
              <a:rPr lang="id-ID" dirty="0"/>
              <a:t> 4</a:t>
            </a:r>
            <a:endParaRPr lang="en-US" dirty="0"/>
          </a:p>
        </p:txBody>
      </p:sp>
      <p:sp>
        <p:nvSpPr>
          <p:cNvPr id="32" name="Text Placeholder 31"/>
          <p:cNvSpPr>
            <a:spLocks noGrp="1"/>
          </p:cNvSpPr>
          <p:nvPr>
            <p:ph type="body" sz="quarter" idx="27" hasCustomPrompt="1"/>
          </p:nvPr>
        </p:nvSpPr>
        <p:spPr>
          <a:xfrm>
            <a:off x="1902872" y="5426467"/>
            <a:ext cx="759110" cy="75911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a:solidFill>
            <a:srgbClr val="0092BB"/>
          </a:solidFill>
        </p:spPr>
        <p:txBody>
          <a:bodyPr wrap="square">
            <a:noAutofit/>
          </a:bodyPr>
          <a:lstStyle>
            <a:lvl1pPr marL="0" indent="0">
              <a:buNone/>
              <a:defRPr/>
            </a:lvl1pPr>
          </a:lstStyle>
          <a:p>
            <a:pPr lvl="0"/>
            <a:r>
              <a:rPr lang="id-ID" dirty="0"/>
              <a:t> </a:t>
            </a:r>
          </a:p>
        </p:txBody>
      </p:sp>
      <p:sp>
        <p:nvSpPr>
          <p:cNvPr id="33" name="Text Placeholder 20"/>
          <p:cNvSpPr>
            <a:spLocks noGrp="1"/>
          </p:cNvSpPr>
          <p:nvPr>
            <p:ph type="body" sz="quarter" idx="28" hasCustomPrompt="1"/>
          </p:nvPr>
        </p:nvSpPr>
        <p:spPr>
          <a:xfrm>
            <a:off x="1902872" y="5594857"/>
            <a:ext cx="759110" cy="551543"/>
          </a:xfrm>
        </p:spPr>
        <p:txBody>
          <a:bodyPr anchor="ctr">
            <a:noAutofit/>
          </a:bodyPr>
          <a:lstStyle>
            <a:lvl1pPr marL="0" indent="0" algn="ctr">
              <a:lnSpc>
                <a:spcPct val="70000"/>
              </a:lnSpc>
              <a:buNone/>
              <a:defRPr sz="3600" b="1" i="0">
                <a:solidFill>
                  <a:srgbClr val="F7F7F7"/>
                </a:solidFill>
                <a:latin typeface="Roboto" pitchFamily="2" charset="0"/>
                <a:ea typeface="Roboto" pitchFamily="2" charset="0"/>
              </a:defRPr>
            </a:lvl1pPr>
          </a:lstStyle>
          <a:p>
            <a:pPr lvl="0"/>
            <a:r>
              <a:rPr lang="id-ID" dirty="0"/>
              <a:t>4</a:t>
            </a:r>
            <a:endParaRPr lang="en-US" dirty="0"/>
          </a:p>
        </p:txBody>
      </p:sp>
      <p:sp>
        <p:nvSpPr>
          <p:cNvPr id="34" name="Text Placeholder 20"/>
          <p:cNvSpPr>
            <a:spLocks noGrp="1"/>
          </p:cNvSpPr>
          <p:nvPr>
            <p:ph type="body" sz="quarter" idx="29" hasCustomPrompt="1"/>
          </p:nvPr>
        </p:nvSpPr>
        <p:spPr>
          <a:xfrm>
            <a:off x="7477603" y="1839533"/>
            <a:ext cx="3227803" cy="653484"/>
          </a:xfrm>
        </p:spPr>
        <p:txBody>
          <a:bodyPr anchor="b">
            <a:noAutofit/>
          </a:bodyPr>
          <a:lstStyle>
            <a:lvl1pPr marL="0" indent="0" algn="l">
              <a:lnSpc>
                <a:spcPct val="70000"/>
              </a:lnSpc>
              <a:buNone/>
              <a:defRPr sz="2800" b="1" i="0">
                <a:solidFill>
                  <a:schemeClr val="tx1">
                    <a:lumMod val="75000"/>
                    <a:lumOff val="25000"/>
                  </a:schemeClr>
                </a:solidFill>
                <a:latin typeface="Roboto" pitchFamily="2" charset="0"/>
                <a:ea typeface="Roboto" pitchFamily="2" charset="0"/>
              </a:defRPr>
            </a:lvl1pPr>
          </a:lstStyle>
          <a:p>
            <a:pPr lvl="0"/>
            <a:r>
              <a:rPr lang="en-US" dirty="0"/>
              <a:t>Conclusion</a:t>
            </a:r>
            <a:r>
              <a:rPr lang="id-ID" dirty="0"/>
              <a:t> 5</a:t>
            </a:r>
            <a:endParaRPr lang="en-US" dirty="0"/>
          </a:p>
        </p:txBody>
      </p:sp>
      <p:sp>
        <p:nvSpPr>
          <p:cNvPr id="35" name="Text Placeholder 34"/>
          <p:cNvSpPr>
            <a:spLocks noGrp="1"/>
          </p:cNvSpPr>
          <p:nvPr>
            <p:ph type="body" sz="quarter" idx="30" hasCustomPrompt="1"/>
          </p:nvPr>
        </p:nvSpPr>
        <p:spPr>
          <a:xfrm>
            <a:off x="6512278" y="1786720"/>
            <a:ext cx="759110" cy="75911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a:solidFill>
            <a:srgbClr val="0092BB"/>
          </a:solidFill>
        </p:spPr>
        <p:txBody>
          <a:bodyPr wrap="square">
            <a:noAutofit/>
          </a:bodyPr>
          <a:lstStyle>
            <a:lvl1pPr marL="0" indent="0">
              <a:buNone/>
              <a:defRPr/>
            </a:lvl1pPr>
          </a:lstStyle>
          <a:p>
            <a:pPr lvl="0"/>
            <a:r>
              <a:rPr lang="id-ID" dirty="0"/>
              <a:t> </a:t>
            </a:r>
          </a:p>
        </p:txBody>
      </p:sp>
      <p:sp>
        <p:nvSpPr>
          <p:cNvPr id="36" name="Text Placeholder 20"/>
          <p:cNvSpPr>
            <a:spLocks noGrp="1"/>
          </p:cNvSpPr>
          <p:nvPr>
            <p:ph type="body" sz="quarter" idx="31" hasCustomPrompt="1"/>
          </p:nvPr>
        </p:nvSpPr>
        <p:spPr>
          <a:xfrm>
            <a:off x="6512278" y="1955110"/>
            <a:ext cx="759110" cy="551543"/>
          </a:xfrm>
        </p:spPr>
        <p:txBody>
          <a:bodyPr anchor="ctr">
            <a:noAutofit/>
          </a:bodyPr>
          <a:lstStyle>
            <a:lvl1pPr marL="0" indent="0" algn="ctr">
              <a:lnSpc>
                <a:spcPct val="70000"/>
              </a:lnSpc>
              <a:buNone/>
              <a:defRPr sz="3600" b="1" i="0">
                <a:solidFill>
                  <a:srgbClr val="F7F7F7"/>
                </a:solidFill>
                <a:latin typeface="Roboto" pitchFamily="2" charset="0"/>
                <a:ea typeface="Roboto" pitchFamily="2" charset="0"/>
              </a:defRPr>
            </a:lvl1pPr>
          </a:lstStyle>
          <a:p>
            <a:pPr lvl="0"/>
            <a:r>
              <a:rPr lang="id-ID" dirty="0"/>
              <a:t>5</a:t>
            </a:r>
            <a:endParaRPr lang="en-US" dirty="0"/>
          </a:p>
        </p:txBody>
      </p:sp>
      <p:sp>
        <p:nvSpPr>
          <p:cNvPr id="37" name="Text Placeholder 20"/>
          <p:cNvSpPr>
            <a:spLocks noGrp="1"/>
          </p:cNvSpPr>
          <p:nvPr>
            <p:ph type="body" sz="quarter" idx="32" hasCustomPrompt="1"/>
          </p:nvPr>
        </p:nvSpPr>
        <p:spPr>
          <a:xfrm>
            <a:off x="7477603" y="3037496"/>
            <a:ext cx="3227803" cy="653484"/>
          </a:xfrm>
        </p:spPr>
        <p:txBody>
          <a:bodyPr anchor="b">
            <a:noAutofit/>
          </a:bodyPr>
          <a:lstStyle>
            <a:lvl1pPr marL="0" indent="0" algn="l">
              <a:lnSpc>
                <a:spcPct val="70000"/>
              </a:lnSpc>
              <a:buNone/>
              <a:defRPr sz="2800" b="1" i="0">
                <a:solidFill>
                  <a:schemeClr val="tx1">
                    <a:lumMod val="75000"/>
                    <a:lumOff val="25000"/>
                  </a:schemeClr>
                </a:solidFill>
                <a:latin typeface="Roboto" pitchFamily="2" charset="0"/>
                <a:ea typeface="Roboto" pitchFamily="2" charset="0"/>
              </a:defRPr>
            </a:lvl1pPr>
          </a:lstStyle>
          <a:p>
            <a:pPr lvl="0"/>
            <a:r>
              <a:rPr lang="en-US" dirty="0"/>
              <a:t>Conclusion</a:t>
            </a:r>
            <a:r>
              <a:rPr lang="id-ID" dirty="0"/>
              <a:t> 6</a:t>
            </a:r>
            <a:endParaRPr lang="en-US" dirty="0"/>
          </a:p>
        </p:txBody>
      </p:sp>
      <p:sp>
        <p:nvSpPr>
          <p:cNvPr id="38" name="Text Placeholder 37"/>
          <p:cNvSpPr>
            <a:spLocks noGrp="1"/>
          </p:cNvSpPr>
          <p:nvPr>
            <p:ph type="body" sz="quarter" idx="33" hasCustomPrompt="1"/>
          </p:nvPr>
        </p:nvSpPr>
        <p:spPr>
          <a:xfrm>
            <a:off x="6512278" y="2984683"/>
            <a:ext cx="759110" cy="75911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a:solidFill>
            <a:srgbClr val="0092BB"/>
          </a:solidFill>
        </p:spPr>
        <p:txBody>
          <a:bodyPr wrap="square">
            <a:noAutofit/>
          </a:bodyPr>
          <a:lstStyle>
            <a:lvl1pPr marL="0" indent="0">
              <a:buNone/>
              <a:defRPr/>
            </a:lvl1pPr>
          </a:lstStyle>
          <a:p>
            <a:pPr lvl="0"/>
            <a:r>
              <a:rPr lang="id-ID" dirty="0"/>
              <a:t> </a:t>
            </a:r>
          </a:p>
        </p:txBody>
      </p:sp>
      <p:sp>
        <p:nvSpPr>
          <p:cNvPr id="39" name="Text Placeholder 20"/>
          <p:cNvSpPr>
            <a:spLocks noGrp="1"/>
          </p:cNvSpPr>
          <p:nvPr>
            <p:ph type="body" sz="quarter" idx="34" hasCustomPrompt="1"/>
          </p:nvPr>
        </p:nvSpPr>
        <p:spPr>
          <a:xfrm>
            <a:off x="6512278" y="3153073"/>
            <a:ext cx="759110" cy="551543"/>
          </a:xfrm>
        </p:spPr>
        <p:txBody>
          <a:bodyPr anchor="ctr">
            <a:noAutofit/>
          </a:bodyPr>
          <a:lstStyle>
            <a:lvl1pPr marL="0" indent="0" algn="ctr">
              <a:lnSpc>
                <a:spcPct val="70000"/>
              </a:lnSpc>
              <a:buNone/>
              <a:defRPr sz="3600" b="1" i="0">
                <a:solidFill>
                  <a:srgbClr val="F7F7F7"/>
                </a:solidFill>
                <a:latin typeface="Roboto" pitchFamily="2" charset="0"/>
                <a:ea typeface="Roboto" pitchFamily="2" charset="0"/>
              </a:defRPr>
            </a:lvl1pPr>
          </a:lstStyle>
          <a:p>
            <a:pPr lvl="0"/>
            <a:r>
              <a:rPr lang="id-ID" dirty="0"/>
              <a:t>6</a:t>
            </a:r>
            <a:endParaRPr lang="en-US" dirty="0"/>
          </a:p>
        </p:txBody>
      </p:sp>
      <p:sp>
        <p:nvSpPr>
          <p:cNvPr id="43" name="Text Placeholder 20"/>
          <p:cNvSpPr>
            <a:spLocks noGrp="1"/>
          </p:cNvSpPr>
          <p:nvPr>
            <p:ph type="body" sz="quarter" idx="35" hasCustomPrompt="1"/>
          </p:nvPr>
        </p:nvSpPr>
        <p:spPr>
          <a:xfrm>
            <a:off x="7477603" y="4130759"/>
            <a:ext cx="3227803" cy="653484"/>
          </a:xfrm>
        </p:spPr>
        <p:txBody>
          <a:bodyPr anchor="b">
            <a:noAutofit/>
          </a:bodyPr>
          <a:lstStyle>
            <a:lvl1pPr marL="0" indent="0" algn="l">
              <a:lnSpc>
                <a:spcPct val="70000"/>
              </a:lnSpc>
              <a:buNone/>
              <a:defRPr sz="2800" b="1" i="0">
                <a:solidFill>
                  <a:schemeClr val="tx1">
                    <a:lumMod val="75000"/>
                    <a:lumOff val="25000"/>
                  </a:schemeClr>
                </a:solidFill>
                <a:latin typeface="Roboto" pitchFamily="2" charset="0"/>
                <a:ea typeface="Roboto" pitchFamily="2" charset="0"/>
              </a:defRPr>
            </a:lvl1pPr>
          </a:lstStyle>
          <a:p>
            <a:pPr lvl="0"/>
            <a:r>
              <a:rPr lang="en-US" dirty="0"/>
              <a:t>Conclusion</a:t>
            </a:r>
            <a:r>
              <a:rPr lang="id-ID" dirty="0"/>
              <a:t> </a:t>
            </a:r>
            <a:r>
              <a:rPr lang="en-US" dirty="0"/>
              <a:t>7</a:t>
            </a:r>
          </a:p>
        </p:txBody>
      </p:sp>
      <p:sp>
        <p:nvSpPr>
          <p:cNvPr id="44" name="Text Placeholder 43"/>
          <p:cNvSpPr>
            <a:spLocks noGrp="1"/>
          </p:cNvSpPr>
          <p:nvPr>
            <p:ph type="body" sz="quarter" idx="36" hasCustomPrompt="1"/>
          </p:nvPr>
        </p:nvSpPr>
        <p:spPr>
          <a:xfrm>
            <a:off x="6512278" y="4077946"/>
            <a:ext cx="759110" cy="759110"/>
          </a:xfrm>
          <a:custGeom>
            <a:avLst/>
            <a:gdLst>
              <a:gd name="connsiteX0" fmla="*/ 660400 w 1320800"/>
              <a:gd name="connsiteY0" fmla="*/ 0 h 1320800"/>
              <a:gd name="connsiteX1" fmla="*/ 1320800 w 1320800"/>
              <a:gd name="connsiteY1" fmla="*/ 660400 h 1320800"/>
              <a:gd name="connsiteX2" fmla="*/ 660400 w 1320800"/>
              <a:gd name="connsiteY2" fmla="*/ 1320800 h 1320800"/>
              <a:gd name="connsiteX3" fmla="*/ 0 w 1320800"/>
              <a:gd name="connsiteY3" fmla="*/ 660400 h 1320800"/>
              <a:gd name="connsiteX4" fmla="*/ 660400 w 1320800"/>
              <a:gd name="connsiteY4" fmla="*/ 0 h 13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800" h="1320800">
                <a:moveTo>
                  <a:pt x="660400" y="0"/>
                </a:moveTo>
                <a:cubicBezTo>
                  <a:pt x="1025129" y="0"/>
                  <a:pt x="1320800" y="295671"/>
                  <a:pt x="1320800" y="660400"/>
                </a:cubicBezTo>
                <a:cubicBezTo>
                  <a:pt x="1320800" y="1025129"/>
                  <a:pt x="1025129" y="1320800"/>
                  <a:pt x="660400" y="1320800"/>
                </a:cubicBezTo>
                <a:cubicBezTo>
                  <a:pt x="295671" y="1320800"/>
                  <a:pt x="0" y="1025129"/>
                  <a:pt x="0" y="660400"/>
                </a:cubicBezTo>
                <a:cubicBezTo>
                  <a:pt x="0" y="295671"/>
                  <a:pt x="295671" y="0"/>
                  <a:pt x="660400" y="0"/>
                </a:cubicBezTo>
                <a:close/>
              </a:path>
            </a:pathLst>
          </a:custGeom>
          <a:solidFill>
            <a:srgbClr val="0092BB"/>
          </a:solidFill>
        </p:spPr>
        <p:txBody>
          <a:bodyPr wrap="square">
            <a:noAutofit/>
          </a:bodyPr>
          <a:lstStyle>
            <a:lvl1pPr marL="0" indent="0">
              <a:buNone/>
              <a:defRPr/>
            </a:lvl1pPr>
          </a:lstStyle>
          <a:p>
            <a:pPr lvl="0"/>
            <a:r>
              <a:rPr lang="id-ID" dirty="0"/>
              <a:t> </a:t>
            </a:r>
          </a:p>
        </p:txBody>
      </p:sp>
      <p:sp>
        <p:nvSpPr>
          <p:cNvPr id="45" name="Text Placeholder 20"/>
          <p:cNvSpPr>
            <a:spLocks noGrp="1"/>
          </p:cNvSpPr>
          <p:nvPr>
            <p:ph type="body" sz="quarter" idx="37" hasCustomPrompt="1"/>
          </p:nvPr>
        </p:nvSpPr>
        <p:spPr>
          <a:xfrm>
            <a:off x="6512278" y="4246336"/>
            <a:ext cx="759110" cy="551543"/>
          </a:xfrm>
        </p:spPr>
        <p:txBody>
          <a:bodyPr anchor="ctr">
            <a:noAutofit/>
          </a:bodyPr>
          <a:lstStyle>
            <a:lvl1pPr marL="0" indent="0" algn="ctr">
              <a:lnSpc>
                <a:spcPct val="70000"/>
              </a:lnSpc>
              <a:buNone/>
              <a:defRPr sz="3600" b="1" i="0">
                <a:solidFill>
                  <a:srgbClr val="F7F7F7"/>
                </a:solidFill>
                <a:latin typeface="Roboto" pitchFamily="2" charset="0"/>
                <a:ea typeface="Roboto" pitchFamily="2" charset="0"/>
              </a:defRPr>
            </a:lvl1pPr>
          </a:lstStyle>
          <a:p>
            <a:pPr lvl="0"/>
            <a:r>
              <a:rPr lang="en-US" dirty="0"/>
              <a:t>7</a:t>
            </a:r>
          </a:p>
        </p:txBody>
      </p:sp>
    </p:spTree>
    <p:extLst>
      <p:ext uri="{BB962C8B-B14F-4D97-AF65-F5344CB8AC3E}">
        <p14:creationId xmlns:p14="http://schemas.microsoft.com/office/powerpoint/2010/main" val="310056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250" fill="hold"/>
                                        <p:tgtEl>
                                          <p:spTgt spid="14"/>
                                        </p:tgtEl>
                                        <p:attrNameLst>
                                          <p:attrName>ppt_w</p:attrName>
                                        </p:attrNameLst>
                                      </p:cBhvr>
                                      <p:tavLst>
                                        <p:tav tm="0">
                                          <p:val>
                                            <p:fltVal val="0"/>
                                          </p:val>
                                        </p:tav>
                                        <p:tav tm="100000">
                                          <p:val>
                                            <p:strVal val="#ppt_w"/>
                                          </p:val>
                                        </p:tav>
                                      </p:tavLst>
                                    </p:anim>
                                    <p:anim calcmode="lin" valueType="num">
                                      <p:cBhvr>
                                        <p:cTn id="8" dur="250" fill="hold"/>
                                        <p:tgtEl>
                                          <p:spTgt spid="14"/>
                                        </p:tgtEl>
                                        <p:attrNameLst>
                                          <p:attrName>ppt_h</p:attrName>
                                        </p:attrNameLst>
                                      </p:cBhvr>
                                      <p:tavLst>
                                        <p:tav tm="0">
                                          <p:val>
                                            <p:fltVal val="0"/>
                                          </p:val>
                                        </p:tav>
                                        <p:tav tm="100000">
                                          <p:val>
                                            <p:strVal val="#ppt_h"/>
                                          </p:val>
                                        </p:tav>
                                      </p:tavLst>
                                    </p:anim>
                                    <p:animEffect transition="in" filter="fade">
                                      <p:cBhvr>
                                        <p:cTn id="9" dur="250"/>
                                        <p:tgtEl>
                                          <p:spTgt spid="14"/>
                                        </p:tgtEl>
                                      </p:cBhvr>
                                    </p:animEffect>
                                  </p:childTnLst>
                                </p:cTn>
                              </p:par>
                              <p:par>
                                <p:cTn id="10" presetID="22" presetClass="entr" presetSubtype="4" fill="hold" grpId="0" nodeType="withEffect">
                                  <p:stCondLst>
                                    <p:cond delay="25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250"/>
                                        <p:tgtEl>
                                          <p:spTgt spid="13"/>
                                        </p:tgtEl>
                                      </p:cBhvr>
                                    </p:animEffect>
                                  </p:childTnLst>
                                </p:cTn>
                              </p:par>
                              <p:par>
                                <p:cTn id="13" presetID="22" presetClass="entr" presetSubtype="2" fill="hold" grpId="0" nodeType="withEffect">
                                  <p:stCondLst>
                                    <p:cond delay="250"/>
                                  </p:stCondLst>
                                  <p:childTnLst>
                                    <p:set>
                                      <p:cBhvr>
                                        <p:cTn id="14" dur="1" fill="hold">
                                          <p:stCondLst>
                                            <p:cond delay="0"/>
                                          </p:stCondLst>
                                        </p:cTn>
                                        <p:tgtEl>
                                          <p:spTgt spid="17"/>
                                        </p:tgtEl>
                                        <p:attrNameLst>
                                          <p:attrName>style.visibility</p:attrName>
                                        </p:attrNameLst>
                                      </p:cBhvr>
                                      <p:to>
                                        <p:strVal val="visible"/>
                                      </p:to>
                                    </p:set>
                                    <p:animEffect transition="in" filter="wipe(right)">
                                      <p:cBhvr>
                                        <p:cTn id="15" dur="250"/>
                                        <p:tgtEl>
                                          <p:spTgt spid="17"/>
                                        </p:tgtEl>
                                      </p:cBhvr>
                                    </p:animEffect>
                                  </p:childTnLst>
                                </p:cTn>
                              </p:par>
                              <p:par>
                                <p:cTn id="16" presetID="2" presetClass="entr" presetSubtype="2" decel="52000" fill="hold" grpId="0" nodeType="withEffect">
                                  <p:stCondLst>
                                    <p:cond delay="250"/>
                                  </p:stCondLst>
                                  <p:iterate type="wd">
                                    <p:tmPct val="10000"/>
                                  </p:iterate>
                                  <p:childTnLst>
                                    <p:set>
                                      <p:cBhvr>
                                        <p:cTn id="17" dur="1" fill="hold">
                                          <p:stCondLst>
                                            <p:cond delay="0"/>
                                          </p:stCondLst>
                                        </p:cTn>
                                        <p:tgtEl>
                                          <p:spTgt spid="15">
                                            <p:txEl>
                                              <p:pRg st="0" end="0"/>
                                            </p:txEl>
                                          </p:spTgt>
                                        </p:tgtEl>
                                        <p:attrNameLst>
                                          <p:attrName>style.visibility</p:attrName>
                                        </p:attrNameLst>
                                      </p:cBhvr>
                                      <p:to>
                                        <p:strVal val="visible"/>
                                      </p:to>
                                    </p:set>
                                    <p:anim calcmode="lin" valueType="num">
                                      <p:cBhvr additive="base">
                                        <p:cTn id="1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5">
                                            <p:txEl>
                                              <p:pRg st="0" end="0"/>
                                            </p:txEl>
                                          </p:spTgt>
                                        </p:tgtEl>
                                        <p:attrNameLst>
                                          <p:attrName>ppt_y</p:attrName>
                                        </p:attrNameLst>
                                      </p:cBhvr>
                                      <p:tavLst>
                                        <p:tav tm="0">
                                          <p:val>
                                            <p:strVal val="#ppt_y"/>
                                          </p:val>
                                        </p:tav>
                                        <p:tav tm="100000">
                                          <p:val>
                                            <p:strVal val="#ppt_y"/>
                                          </p:val>
                                        </p:tav>
                                      </p:tavLst>
                                    </p:anim>
                                  </p:childTnLst>
                                </p:cTn>
                              </p:par>
                              <p:par>
                                <p:cTn id="20" presetID="22" presetClass="entr" presetSubtype="8" fill="hold" nodeType="withEffect">
                                  <p:stCondLst>
                                    <p:cond delay="25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250" fill="hold"/>
                                        <p:tgtEl>
                                          <p:spTgt spid="21"/>
                                        </p:tgtEl>
                                        <p:attrNameLst>
                                          <p:attrName>ppt_w</p:attrName>
                                        </p:attrNameLst>
                                      </p:cBhvr>
                                      <p:tavLst>
                                        <p:tav tm="0">
                                          <p:val>
                                            <p:fltVal val="0"/>
                                          </p:val>
                                        </p:tav>
                                        <p:tav tm="100000">
                                          <p:val>
                                            <p:strVal val="#ppt_w"/>
                                          </p:val>
                                        </p:tav>
                                      </p:tavLst>
                                    </p:anim>
                                    <p:anim calcmode="lin" valueType="num">
                                      <p:cBhvr>
                                        <p:cTn id="26" dur="250" fill="hold"/>
                                        <p:tgtEl>
                                          <p:spTgt spid="21"/>
                                        </p:tgtEl>
                                        <p:attrNameLst>
                                          <p:attrName>ppt_h</p:attrName>
                                        </p:attrNameLst>
                                      </p:cBhvr>
                                      <p:tavLst>
                                        <p:tav tm="0">
                                          <p:val>
                                            <p:fltVal val="0"/>
                                          </p:val>
                                        </p:tav>
                                        <p:tav tm="100000">
                                          <p:val>
                                            <p:strVal val="#ppt_h"/>
                                          </p:val>
                                        </p:tav>
                                      </p:tavLst>
                                    </p:anim>
                                    <p:animEffect transition="in" filter="fade">
                                      <p:cBhvr>
                                        <p:cTn id="27" dur="25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23">
                                            <p:bg/>
                                          </p:spTgt>
                                        </p:tgtEl>
                                        <p:attrNameLst>
                                          <p:attrName>style.visibility</p:attrName>
                                        </p:attrNameLst>
                                      </p:cBhvr>
                                      <p:to>
                                        <p:strVal val="visible"/>
                                      </p:to>
                                    </p:set>
                                    <p:anim calcmode="lin" valueType="num">
                                      <p:cBhvr>
                                        <p:cTn id="32" dur="500" fill="hold"/>
                                        <p:tgtEl>
                                          <p:spTgt spid="23">
                                            <p:bg/>
                                          </p:spTgt>
                                        </p:tgtEl>
                                        <p:attrNameLst>
                                          <p:attrName>ppt_w</p:attrName>
                                        </p:attrNameLst>
                                      </p:cBhvr>
                                      <p:tavLst>
                                        <p:tav tm="0">
                                          <p:val>
                                            <p:strVal val="#ppt_w+.3"/>
                                          </p:val>
                                        </p:tav>
                                        <p:tav tm="100000">
                                          <p:val>
                                            <p:strVal val="#ppt_w"/>
                                          </p:val>
                                        </p:tav>
                                      </p:tavLst>
                                    </p:anim>
                                    <p:anim calcmode="lin" valueType="num">
                                      <p:cBhvr>
                                        <p:cTn id="33" dur="500" fill="hold"/>
                                        <p:tgtEl>
                                          <p:spTgt spid="23">
                                            <p:bg/>
                                          </p:spTgt>
                                        </p:tgtEl>
                                        <p:attrNameLst>
                                          <p:attrName>ppt_h</p:attrName>
                                        </p:attrNameLst>
                                      </p:cBhvr>
                                      <p:tavLst>
                                        <p:tav tm="0">
                                          <p:val>
                                            <p:strVal val="#ppt_h"/>
                                          </p:val>
                                        </p:tav>
                                        <p:tav tm="100000">
                                          <p:val>
                                            <p:strVal val="#ppt_h"/>
                                          </p:val>
                                        </p:tav>
                                      </p:tavLst>
                                    </p:anim>
                                    <p:animEffect transition="in" filter="fade">
                                      <p:cBhvr>
                                        <p:cTn id="34" dur="500"/>
                                        <p:tgtEl>
                                          <p:spTgt spid="23">
                                            <p:bg/>
                                          </p:spTgt>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anim calcmode="lin" valueType="num">
                                      <p:cBhvr>
                                        <p:cTn id="37" dur="500" fill="hold"/>
                                        <p:tgtEl>
                                          <p:spTgt spid="23">
                                            <p:txEl>
                                              <p:pRg st="0" end="0"/>
                                            </p:txEl>
                                          </p:spTgt>
                                        </p:tgtEl>
                                        <p:attrNameLst>
                                          <p:attrName>ppt_w</p:attrName>
                                        </p:attrNameLst>
                                      </p:cBhvr>
                                      <p:tavLst>
                                        <p:tav tm="0">
                                          <p:val>
                                            <p:strVal val="#ppt_w+.3"/>
                                          </p:val>
                                        </p:tav>
                                        <p:tav tm="100000">
                                          <p:val>
                                            <p:strVal val="#ppt_w"/>
                                          </p:val>
                                        </p:tav>
                                      </p:tavLst>
                                    </p:anim>
                                    <p:anim calcmode="lin" valueType="num">
                                      <p:cBhvr>
                                        <p:cTn id="38" dur="500" fill="hold"/>
                                        <p:tgtEl>
                                          <p:spTgt spid="23">
                                            <p:txEl>
                                              <p:pRg st="0" end="0"/>
                                            </p:txEl>
                                          </p:spTgt>
                                        </p:tgtEl>
                                        <p:attrNameLst>
                                          <p:attrName>ppt_h</p:attrName>
                                        </p:attrNameLst>
                                      </p:cBhvr>
                                      <p:tavLst>
                                        <p:tav tm="0">
                                          <p:val>
                                            <p:strVal val="#ppt_h"/>
                                          </p:val>
                                        </p:tav>
                                        <p:tav tm="100000">
                                          <p:val>
                                            <p:strVal val="#ppt_h"/>
                                          </p:val>
                                        </p:tav>
                                      </p:tavLst>
                                    </p:anim>
                                    <p:animEffect transition="in" filter="fade">
                                      <p:cBhvr>
                                        <p:cTn id="39" dur="500"/>
                                        <p:tgtEl>
                                          <p:spTgt spid="23">
                                            <p:txEl>
                                              <p:pRg st="0" end="0"/>
                                            </p:tx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4">
                                            <p:txEl>
                                              <p:pRg st="0" end="0"/>
                                            </p:txEl>
                                          </p:spTgt>
                                        </p:tgtEl>
                                        <p:attrNameLst>
                                          <p:attrName>style.visibility</p:attrName>
                                        </p:attrNameLst>
                                      </p:cBhvr>
                                      <p:to>
                                        <p:strVal val="visible"/>
                                      </p:to>
                                    </p:set>
                                    <p:anim calcmode="lin" valueType="num">
                                      <p:cBhvr>
                                        <p:cTn id="42" dur="250" fill="hold"/>
                                        <p:tgtEl>
                                          <p:spTgt spid="24">
                                            <p:txEl>
                                              <p:pRg st="0" end="0"/>
                                            </p:txEl>
                                          </p:spTgt>
                                        </p:tgtEl>
                                        <p:attrNameLst>
                                          <p:attrName>ppt_w</p:attrName>
                                        </p:attrNameLst>
                                      </p:cBhvr>
                                      <p:tavLst>
                                        <p:tav tm="0">
                                          <p:val>
                                            <p:fltVal val="0"/>
                                          </p:val>
                                        </p:tav>
                                        <p:tav tm="100000">
                                          <p:val>
                                            <p:strVal val="#ppt_w"/>
                                          </p:val>
                                        </p:tav>
                                      </p:tavLst>
                                    </p:anim>
                                    <p:anim calcmode="lin" valueType="num">
                                      <p:cBhvr>
                                        <p:cTn id="43" dur="25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44" dur="250"/>
                                        <p:tgtEl>
                                          <p:spTgt spid="24">
                                            <p:txEl>
                                              <p:pRg st="0" end="0"/>
                                            </p:txEl>
                                          </p:spTgt>
                                        </p:tgtEl>
                                      </p:cBhvr>
                                    </p:animEffect>
                                  </p:childTnLst>
                                </p:cTn>
                              </p:par>
                              <p:par>
                                <p:cTn id="45" presetID="2" presetClass="entr" presetSubtype="2" decel="62000" fill="hold" grpId="0" nodeType="withEffect">
                                  <p:stCondLst>
                                    <p:cond delay="150"/>
                                  </p:stCondLst>
                                  <p:iterate type="wd">
                                    <p:tmPct val="10000"/>
                                  </p:iterate>
                                  <p:childTnLst>
                                    <p:set>
                                      <p:cBhvr>
                                        <p:cTn id="46" dur="1" fill="hold">
                                          <p:stCondLst>
                                            <p:cond delay="0"/>
                                          </p:stCondLst>
                                        </p:cTn>
                                        <p:tgtEl>
                                          <p:spTgt spid="22">
                                            <p:txEl>
                                              <p:pRg st="0" end="0"/>
                                            </p:txEl>
                                          </p:spTgt>
                                        </p:tgtEl>
                                        <p:attrNameLst>
                                          <p:attrName>style.visibility</p:attrName>
                                        </p:attrNameLst>
                                      </p:cBhvr>
                                      <p:to>
                                        <p:strVal val="visible"/>
                                      </p:to>
                                    </p:set>
                                    <p:anim calcmode="lin" valueType="num">
                                      <p:cBhvr additive="base">
                                        <p:cTn id="47"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0" presetClass="entr" presetSubtype="0" decel="100000" fill="hold" grpId="0" nodeType="clickEffect">
                                  <p:stCondLst>
                                    <p:cond delay="0"/>
                                  </p:stCondLst>
                                  <p:childTnLst>
                                    <p:set>
                                      <p:cBhvr>
                                        <p:cTn id="52" dur="1" fill="hold">
                                          <p:stCondLst>
                                            <p:cond delay="0"/>
                                          </p:stCondLst>
                                        </p:cTn>
                                        <p:tgtEl>
                                          <p:spTgt spid="26">
                                            <p:bg/>
                                          </p:spTgt>
                                        </p:tgtEl>
                                        <p:attrNameLst>
                                          <p:attrName>style.visibility</p:attrName>
                                        </p:attrNameLst>
                                      </p:cBhvr>
                                      <p:to>
                                        <p:strVal val="visible"/>
                                      </p:to>
                                    </p:set>
                                    <p:anim calcmode="lin" valueType="num">
                                      <p:cBhvr>
                                        <p:cTn id="53" dur="500" fill="hold"/>
                                        <p:tgtEl>
                                          <p:spTgt spid="26">
                                            <p:bg/>
                                          </p:spTgt>
                                        </p:tgtEl>
                                        <p:attrNameLst>
                                          <p:attrName>ppt_w</p:attrName>
                                        </p:attrNameLst>
                                      </p:cBhvr>
                                      <p:tavLst>
                                        <p:tav tm="0">
                                          <p:val>
                                            <p:strVal val="#ppt_w+.3"/>
                                          </p:val>
                                        </p:tav>
                                        <p:tav tm="100000">
                                          <p:val>
                                            <p:strVal val="#ppt_w"/>
                                          </p:val>
                                        </p:tav>
                                      </p:tavLst>
                                    </p:anim>
                                    <p:anim calcmode="lin" valueType="num">
                                      <p:cBhvr>
                                        <p:cTn id="54" dur="500" fill="hold"/>
                                        <p:tgtEl>
                                          <p:spTgt spid="26">
                                            <p:bg/>
                                          </p:spTgt>
                                        </p:tgtEl>
                                        <p:attrNameLst>
                                          <p:attrName>ppt_h</p:attrName>
                                        </p:attrNameLst>
                                      </p:cBhvr>
                                      <p:tavLst>
                                        <p:tav tm="0">
                                          <p:val>
                                            <p:strVal val="#ppt_h"/>
                                          </p:val>
                                        </p:tav>
                                        <p:tav tm="100000">
                                          <p:val>
                                            <p:strVal val="#ppt_h"/>
                                          </p:val>
                                        </p:tav>
                                      </p:tavLst>
                                    </p:anim>
                                    <p:animEffect transition="in" filter="fade">
                                      <p:cBhvr>
                                        <p:cTn id="55" dur="500"/>
                                        <p:tgtEl>
                                          <p:spTgt spid="26">
                                            <p:bg/>
                                          </p:spTgt>
                                        </p:tgtEl>
                                      </p:cBhvr>
                                    </p:animEffect>
                                  </p:childTnLst>
                                </p:cTn>
                              </p:par>
                              <p:par>
                                <p:cTn id="56" presetID="50" presetClass="entr" presetSubtype="0" decel="100000" fill="hold" grpId="0" nodeType="withEffect">
                                  <p:stCondLst>
                                    <p:cond delay="0"/>
                                  </p:stCondLst>
                                  <p:childTnLst>
                                    <p:set>
                                      <p:cBhvr>
                                        <p:cTn id="57" dur="1" fill="hold">
                                          <p:stCondLst>
                                            <p:cond delay="0"/>
                                          </p:stCondLst>
                                        </p:cTn>
                                        <p:tgtEl>
                                          <p:spTgt spid="26">
                                            <p:txEl>
                                              <p:pRg st="0" end="0"/>
                                            </p:txEl>
                                          </p:spTgt>
                                        </p:tgtEl>
                                        <p:attrNameLst>
                                          <p:attrName>style.visibility</p:attrName>
                                        </p:attrNameLst>
                                      </p:cBhvr>
                                      <p:to>
                                        <p:strVal val="visible"/>
                                      </p:to>
                                    </p:set>
                                    <p:anim calcmode="lin" valueType="num">
                                      <p:cBhvr>
                                        <p:cTn id="58" dur="500" fill="hold"/>
                                        <p:tgtEl>
                                          <p:spTgt spid="26">
                                            <p:txEl>
                                              <p:pRg st="0" end="0"/>
                                            </p:txEl>
                                          </p:spTgt>
                                        </p:tgtEl>
                                        <p:attrNameLst>
                                          <p:attrName>ppt_w</p:attrName>
                                        </p:attrNameLst>
                                      </p:cBhvr>
                                      <p:tavLst>
                                        <p:tav tm="0">
                                          <p:val>
                                            <p:strVal val="#ppt_w+.3"/>
                                          </p:val>
                                        </p:tav>
                                        <p:tav tm="100000">
                                          <p:val>
                                            <p:strVal val="#ppt_w"/>
                                          </p:val>
                                        </p:tav>
                                      </p:tavLst>
                                    </p:anim>
                                    <p:anim calcmode="lin" valueType="num">
                                      <p:cBhvr>
                                        <p:cTn id="59" dur="500" fill="hold"/>
                                        <p:tgtEl>
                                          <p:spTgt spid="26">
                                            <p:txEl>
                                              <p:pRg st="0" end="0"/>
                                            </p:txEl>
                                          </p:spTgt>
                                        </p:tgtEl>
                                        <p:attrNameLst>
                                          <p:attrName>ppt_h</p:attrName>
                                        </p:attrNameLst>
                                      </p:cBhvr>
                                      <p:tavLst>
                                        <p:tav tm="0">
                                          <p:val>
                                            <p:strVal val="#ppt_h"/>
                                          </p:val>
                                        </p:tav>
                                        <p:tav tm="100000">
                                          <p:val>
                                            <p:strVal val="#ppt_h"/>
                                          </p:val>
                                        </p:tav>
                                      </p:tavLst>
                                    </p:anim>
                                    <p:animEffect transition="in" filter="fade">
                                      <p:cBhvr>
                                        <p:cTn id="60" dur="500"/>
                                        <p:tgtEl>
                                          <p:spTgt spid="26">
                                            <p:txEl>
                                              <p:pRg st="0" end="0"/>
                                            </p:txEl>
                                          </p:spTgt>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7">
                                            <p:txEl>
                                              <p:pRg st="0" end="0"/>
                                            </p:txEl>
                                          </p:spTgt>
                                        </p:tgtEl>
                                        <p:attrNameLst>
                                          <p:attrName>style.visibility</p:attrName>
                                        </p:attrNameLst>
                                      </p:cBhvr>
                                      <p:to>
                                        <p:strVal val="visible"/>
                                      </p:to>
                                    </p:set>
                                    <p:anim calcmode="lin" valueType="num">
                                      <p:cBhvr>
                                        <p:cTn id="63" dur="250" fill="hold"/>
                                        <p:tgtEl>
                                          <p:spTgt spid="27">
                                            <p:txEl>
                                              <p:pRg st="0" end="0"/>
                                            </p:txEl>
                                          </p:spTgt>
                                        </p:tgtEl>
                                        <p:attrNameLst>
                                          <p:attrName>ppt_w</p:attrName>
                                        </p:attrNameLst>
                                      </p:cBhvr>
                                      <p:tavLst>
                                        <p:tav tm="0">
                                          <p:val>
                                            <p:fltVal val="0"/>
                                          </p:val>
                                        </p:tav>
                                        <p:tav tm="100000">
                                          <p:val>
                                            <p:strVal val="#ppt_w"/>
                                          </p:val>
                                        </p:tav>
                                      </p:tavLst>
                                    </p:anim>
                                    <p:anim calcmode="lin" valueType="num">
                                      <p:cBhvr>
                                        <p:cTn id="64" dur="25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65" dur="250"/>
                                        <p:tgtEl>
                                          <p:spTgt spid="27">
                                            <p:txEl>
                                              <p:pRg st="0" end="0"/>
                                            </p:txEl>
                                          </p:spTgt>
                                        </p:tgtEl>
                                      </p:cBhvr>
                                    </p:animEffect>
                                  </p:childTnLst>
                                </p:cTn>
                              </p:par>
                              <p:par>
                                <p:cTn id="66" presetID="2" presetClass="entr" presetSubtype="2" decel="62000" fill="hold" grpId="0" nodeType="withEffect">
                                  <p:stCondLst>
                                    <p:cond delay="150"/>
                                  </p:stCondLst>
                                  <p:iterate type="wd">
                                    <p:tmPct val="10000"/>
                                  </p:iterate>
                                  <p:childTnLst>
                                    <p:set>
                                      <p:cBhvr>
                                        <p:cTn id="67" dur="1" fill="hold">
                                          <p:stCondLst>
                                            <p:cond delay="0"/>
                                          </p:stCondLst>
                                        </p:cTn>
                                        <p:tgtEl>
                                          <p:spTgt spid="25">
                                            <p:txEl>
                                              <p:pRg st="0" end="0"/>
                                            </p:txEl>
                                          </p:spTgt>
                                        </p:tgtEl>
                                        <p:attrNameLst>
                                          <p:attrName>style.visibility</p:attrName>
                                        </p:attrNameLst>
                                      </p:cBhvr>
                                      <p:to>
                                        <p:strVal val="visible"/>
                                      </p:to>
                                    </p:set>
                                    <p:anim calcmode="lin" valueType="num">
                                      <p:cBhvr additive="base">
                                        <p:cTn id="68"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69"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0" presetClass="entr" presetSubtype="0" decel="100000" fill="hold" grpId="0" nodeType="clickEffect">
                                  <p:stCondLst>
                                    <p:cond delay="0"/>
                                  </p:stCondLst>
                                  <p:childTnLst>
                                    <p:set>
                                      <p:cBhvr>
                                        <p:cTn id="73" dur="1" fill="hold">
                                          <p:stCondLst>
                                            <p:cond delay="0"/>
                                          </p:stCondLst>
                                        </p:cTn>
                                        <p:tgtEl>
                                          <p:spTgt spid="29">
                                            <p:bg/>
                                          </p:spTgt>
                                        </p:tgtEl>
                                        <p:attrNameLst>
                                          <p:attrName>style.visibility</p:attrName>
                                        </p:attrNameLst>
                                      </p:cBhvr>
                                      <p:to>
                                        <p:strVal val="visible"/>
                                      </p:to>
                                    </p:set>
                                    <p:anim calcmode="lin" valueType="num">
                                      <p:cBhvr>
                                        <p:cTn id="74" dur="500" fill="hold"/>
                                        <p:tgtEl>
                                          <p:spTgt spid="29">
                                            <p:bg/>
                                          </p:spTgt>
                                        </p:tgtEl>
                                        <p:attrNameLst>
                                          <p:attrName>ppt_w</p:attrName>
                                        </p:attrNameLst>
                                      </p:cBhvr>
                                      <p:tavLst>
                                        <p:tav tm="0">
                                          <p:val>
                                            <p:strVal val="#ppt_w+.3"/>
                                          </p:val>
                                        </p:tav>
                                        <p:tav tm="100000">
                                          <p:val>
                                            <p:strVal val="#ppt_w"/>
                                          </p:val>
                                        </p:tav>
                                      </p:tavLst>
                                    </p:anim>
                                    <p:anim calcmode="lin" valueType="num">
                                      <p:cBhvr>
                                        <p:cTn id="75" dur="500" fill="hold"/>
                                        <p:tgtEl>
                                          <p:spTgt spid="29">
                                            <p:bg/>
                                          </p:spTgt>
                                        </p:tgtEl>
                                        <p:attrNameLst>
                                          <p:attrName>ppt_h</p:attrName>
                                        </p:attrNameLst>
                                      </p:cBhvr>
                                      <p:tavLst>
                                        <p:tav tm="0">
                                          <p:val>
                                            <p:strVal val="#ppt_h"/>
                                          </p:val>
                                        </p:tav>
                                        <p:tav tm="100000">
                                          <p:val>
                                            <p:strVal val="#ppt_h"/>
                                          </p:val>
                                        </p:tav>
                                      </p:tavLst>
                                    </p:anim>
                                    <p:animEffect transition="in" filter="fade">
                                      <p:cBhvr>
                                        <p:cTn id="76" dur="500"/>
                                        <p:tgtEl>
                                          <p:spTgt spid="29">
                                            <p:bg/>
                                          </p:spTgt>
                                        </p:tgtEl>
                                      </p:cBhvr>
                                    </p:animEffect>
                                  </p:childTnLst>
                                </p:cTn>
                              </p:par>
                              <p:par>
                                <p:cTn id="77" presetID="50" presetClass="entr" presetSubtype="0" decel="100000" fill="hold" grpId="0" nodeType="withEffect">
                                  <p:stCondLst>
                                    <p:cond delay="0"/>
                                  </p:stCondLst>
                                  <p:childTnLst>
                                    <p:set>
                                      <p:cBhvr>
                                        <p:cTn id="78" dur="1" fill="hold">
                                          <p:stCondLst>
                                            <p:cond delay="0"/>
                                          </p:stCondLst>
                                        </p:cTn>
                                        <p:tgtEl>
                                          <p:spTgt spid="29">
                                            <p:txEl>
                                              <p:pRg st="0" end="0"/>
                                            </p:txEl>
                                          </p:spTgt>
                                        </p:tgtEl>
                                        <p:attrNameLst>
                                          <p:attrName>style.visibility</p:attrName>
                                        </p:attrNameLst>
                                      </p:cBhvr>
                                      <p:to>
                                        <p:strVal val="visible"/>
                                      </p:to>
                                    </p:set>
                                    <p:anim calcmode="lin" valueType="num">
                                      <p:cBhvr>
                                        <p:cTn id="79" dur="500" fill="hold"/>
                                        <p:tgtEl>
                                          <p:spTgt spid="29">
                                            <p:txEl>
                                              <p:pRg st="0" end="0"/>
                                            </p:txEl>
                                          </p:spTgt>
                                        </p:tgtEl>
                                        <p:attrNameLst>
                                          <p:attrName>ppt_w</p:attrName>
                                        </p:attrNameLst>
                                      </p:cBhvr>
                                      <p:tavLst>
                                        <p:tav tm="0">
                                          <p:val>
                                            <p:strVal val="#ppt_w+.3"/>
                                          </p:val>
                                        </p:tav>
                                        <p:tav tm="100000">
                                          <p:val>
                                            <p:strVal val="#ppt_w"/>
                                          </p:val>
                                        </p:tav>
                                      </p:tavLst>
                                    </p:anim>
                                    <p:anim calcmode="lin" valueType="num">
                                      <p:cBhvr>
                                        <p:cTn id="80" dur="500" fill="hold"/>
                                        <p:tgtEl>
                                          <p:spTgt spid="29">
                                            <p:txEl>
                                              <p:pRg st="0" end="0"/>
                                            </p:txEl>
                                          </p:spTgt>
                                        </p:tgtEl>
                                        <p:attrNameLst>
                                          <p:attrName>ppt_h</p:attrName>
                                        </p:attrNameLst>
                                      </p:cBhvr>
                                      <p:tavLst>
                                        <p:tav tm="0">
                                          <p:val>
                                            <p:strVal val="#ppt_h"/>
                                          </p:val>
                                        </p:tav>
                                        <p:tav tm="100000">
                                          <p:val>
                                            <p:strVal val="#ppt_h"/>
                                          </p:val>
                                        </p:tav>
                                      </p:tavLst>
                                    </p:anim>
                                    <p:animEffect transition="in" filter="fade">
                                      <p:cBhvr>
                                        <p:cTn id="81" dur="500"/>
                                        <p:tgtEl>
                                          <p:spTgt spid="29">
                                            <p:txEl>
                                              <p:pRg st="0" end="0"/>
                                            </p:txEl>
                                          </p:spTgt>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30">
                                            <p:txEl>
                                              <p:pRg st="0" end="0"/>
                                            </p:txEl>
                                          </p:spTgt>
                                        </p:tgtEl>
                                        <p:attrNameLst>
                                          <p:attrName>style.visibility</p:attrName>
                                        </p:attrNameLst>
                                      </p:cBhvr>
                                      <p:to>
                                        <p:strVal val="visible"/>
                                      </p:to>
                                    </p:set>
                                    <p:anim calcmode="lin" valueType="num">
                                      <p:cBhvr>
                                        <p:cTn id="84" dur="250" fill="hold"/>
                                        <p:tgtEl>
                                          <p:spTgt spid="30">
                                            <p:txEl>
                                              <p:pRg st="0" end="0"/>
                                            </p:txEl>
                                          </p:spTgt>
                                        </p:tgtEl>
                                        <p:attrNameLst>
                                          <p:attrName>ppt_w</p:attrName>
                                        </p:attrNameLst>
                                      </p:cBhvr>
                                      <p:tavLst>
                                        <p:tav tm="0">
                                          <p:val>
                                            <p:fltVal val="0"/>
                                          </p:val>
                                        </p:tav>
                                        <p:tav tm="100000">
                                          <p:val>
                                            <p:strVal val="#ppt_w"/>
                                          </p:val>
                                        </p:tav>
                                      </p:tavLst>
                                    </p:anim>
                                    <p:anim calcmode="lin" valueType="num">
                                      <p:cBhvr>
                                        <p:cTn id="85" dur="25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86" dur="250"/>
                                        <p:tgtEl>
                                          <p:spTgt spid="30">
                                            <p:txEl>
                                              <p:pRg st="0" end="0"/>
                                            </p:txEl>
                                          </p:spTgt>
                                        </p:tgtEl>
                                      </p:cBhvr>
                                    </p:animEffect>
                                  </p:childTnLst>
                                </p:cTn>
                              </p:par>
                              <p:par>
                                <p:cTn id="87" presetID="2" presetClass="entr" presetSubtype="2" decel="62000" fill="hold" grpId="0" nodeType="withEffect">
                                  <p:stCondLst>
                                    <p:cond delay="150"/>
                                  </p:stCondLst>
                                  <p:iterate type="wd">
                                    <p:tmPct val="10000"/>
                                  </p:iterate>
                                  <p:childTnLst>
                                    <p:set>
                                      <p:cBhvr>
                                        <p:cTn id="88" dur="1" fill="hold">
                                          <p:stCondLst>
                                            <p:cond delay="0"/>
                                          </p:stCondLst>
                                        </p:cTn>
                                        <p:tgtEl>
                                          <p:spTgt spid="28">
                                            <p:txEl>
                                              <p:pRg st="0" end="0"/>
                                            </p:txEl>
                                          </p:spTgt>
                                        </p:tgtEl>
                                        <p:attrNameLst>
                                          <p:attrName>style.visibility</p:attrName>
                                        </p:attrNameLst>
                                      </p:cBhvr>
                                      <p:to>
                                        <p:strVal val="visible"/>
                                      </p:to>
                                    </p:set>
                                    <p:anim calcmode="lin" valueType="num">
                                      <p:cBhvr additive="base">
                                        <p:cTn id="89" dur="5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90" dur="50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50" presetClass="entr" presetSubtype="0" decel="100000" fill="hold" grpId="0" nodeType="clickEffect">
                                  <p:stCondLst>
                                    <p:cond delay="0"/>
                                  </p:stCondLst>
                                  <p:childTnLst>
                                    <p:set>
                                      <p:cBhvr>
                                        <p:cTn id="94" dur="1" fill="hold">
                                          <p:stCondLst>
                                            <p:cond delay="0"/>
                                          </p:stCondLst>
                                        </p:cTn>
                                        <p:tgtEl>
                                          <p:spTgt spid="32">
                                            <p:bg/>
                                          </p:spTgt>
                                        </p:tgtEl>
                                        <p:attrNameLst>
                                          <p:attrName>style.visibility</p:attrName>
                                        </p:attrNameLst>
                                      </p:cBhvr>
                                      <p:to>
                                        <p:strVal val="visible"/>
                                      </p:to>
                                    </p:set>
                                    <p:anim calcmode="lin" valueType="num">
                                      <p:cBhvr>
                                        <p:cTn id="95" dur="500" fill="hold"/>
                                        <p:tgtEl>
                                          <p:spTgt spid="32">
                                            <p:bg/>
                                          </p:spTgt>
                                        </p:tgtEl>
                                        <p:attrNameLst>
                                          <p:attrName>ppt_w</p:attrName>
                                        </p:attrNameLst>
                                      </p:cBhvr>
                                      <p:tavLst>
                                        <p:tav tm="0">
                                          <p:val>
                                            <p:strVal val="#ppt_w+.3"/>
                                          </p:val>
                                        </p:tav>
                                        <p:tav tm="100000">
                                          <p:val>
                                            <p:strVal val="#ppt_w"/>
                                          </p:val>
                                        </p:tav>
                                      </p:tavLst>
                                    </p:anim>
                                    <p:anim calcmode="lin" valueType="num">
                                      <p:cBhvr>
                                        <p:cTn id="96" dur="500" fill="hold"/>
                                        <p:tgtEl>
                                          <p:spTgt spid="32">
                                            <p:bg/>
                                          </p:spTgt>
                                        </p:tgtEl>
                                        <p:attrNameLst>
                                          <p:attrName>ppt_h</p:attrName>
                                        </p:attrNameLst>
                                      </p:cBhvr>
                                      <p:tavLst>
                                        <p:tav tm="0">
                                          <p:val>
                                            <p:strVal val="#ppt_h"/>
                                          </p:val>
                                        </p:tav>
                                        <p:tav tm="100000">
                                          <p:val>
                                            <p:strVal val="#ppt_h"/>
                                          </p:val>
                                        </p:tav>
                                      </p:tavLst>
                                    </p:anim>
                                    <p:animEffect transition="in" filter="fade">
                                      <p:cBhvr>
                                        <p:cTn id="97" dur="500"/>
                                        <p:tgtEl>
                                          <p:spTgt spid="32">
                                            <p:bg/>
                                          </p:spTgt>
                                        </p:tgtEl>
                                      </p:cBhvr>
                                    </p:animEffect>
                                  </p:childTnLst>
                                </p:cTn>
                              </p:par>
                              <p:par>
                                <p:cTn id="98" presetID="50" presetClass="entr" presetSubtype="0" decel="100000" fill="hold" grpId="0" nodeType="withEffect">
                                  <p:stCondLst>
                                    <p:cond delay="0"/>
                                  </p:stCondLst>
                                  <p:childTnLst>
                                    <p:set>
                                      <p:cBhvr>
                                        <p:cTn id="99" dur="1" fill="hold">
                                          <p:stCondLst>
                                            <p:cond delay="0"/>
                                          </p:stCondLst>
                                        </p:cTn>
                                        <p:tgtEl>
                                          <p:spTgt spid="32">
                                            <p:txEl>
                                              <p:pRg st="0" end="0"/>
                                            </p:txEl>
                                          </p:spTgt>
                                        </p:tgtEl>
                                        <p:attrNameLst>
                                          <p:attrName>style.visibility</p:attrName>
                                        </p:attrNameLst>
                                      </p:cBhvr>
                                      <p:to>
                                        <p:strVal val="visible"/>
                                      </p:to>
                                    </p:set>
                                    <p:anim calcmode="lin" valueType="num">
                                      <p:cBhvr>
                                        <p:cTn id="100" dur="500" fill="hold"/>
                                        <p:tgtEl>
                                          <p:spTgt spid="32">
                                            <p:txEl>
                                              <p:pRg st="0" end="0"/>
                                            </p:txEl>
                                          </p:spTgt>
                                        </p:tgtEl>
                                        <p:attrNameLst>
                                          <p:attrName>ppt_w</p:attrName>
                                        </p:attrNameLst>
                                      </p:cBhvr>
                                      <p:tavLst>
                                        <p:tav tm="0">
                                          <p:val>
                                            <p:strVal val="#ppt_w+.3"/>
                                          </p:val>
                                        </p:tav>
                                        <p:tav tm="100000">
                                          <p:val>
                                            <p:strVal val="#ppt_w"/>
                                          </p:val>
                                        </p:tav>
                                      </p:tavLst>
                                    </p:anim>
                                    <p:anim calcmode="lin" valueType="num">
                                      <p:cBhvr>
                                        <p:cTn id="101" dur="500" fill="hold"/>
                                        <p:tgtEl>
                                          <p:spTgt spid="32">
                                            <p:txEl>
                                              <p:pRg st="0" end="0"/>
                                            </p:txEl>
                                          </p:spTgt>
                                        </p:tgtEl>
                                        <p:attrNameLst>
                                          <p:attrName>ppt_h</p:attrName>
                                        </p:attrNameLst>
                                      </p:cBhvr>
                                      <p:tavLst>
                                        <p:tav tm="0">
                                          <p:val>
                                            <p:strVal val="#ppt_h"/>
                                          </p:val>
                                        </p:tav>
                                        <p:tav tm="100000">
                                          <p:val>
                                            <p:strVal val="#ppt_h"/>
                                          </p:val>
                                        </p:tav>
                                      </p:tavLst>
                                    </p:anim>
                                    <p:animEffect transition="in" filter="fade">
                                      <p:cBhvr>
                                        <p:cTn id="102" dur="500"/>
                                        <p:tgtEl>
                                          <p:spTgt spid="32">
                                            <p:txEl>
                                              <p:pRg st="0" end="0"/>
                                            </p:txEl>
                                          </p:spTgt>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33">
                                            <p:txEl>
                                              <p:pRg st="0" end="0"/>
                                            </p:txEl>
                                          </p:spTgt>
                                        </p:tgtEl>
                                        <p:attrNameLst>
                                          <p:attrName>style.visibility</p:attrName>
                                        </p:attrNameLst>
                                      </p:cBhvr>
                                      <p:to>
                                        <p:strVal val="visible"/>
                                      </p:to>
                                    </p:set>
                                    <p:anim calcmode="lin" valueType="num">
                                      <p:cBhvr>
                                        <p:cTn id="105" dur="250" fill="hold"/>
                                        <p:tgtEl>
                                          <p:spTgt spid="33">
                                            <p:txEl>
                                              <p:pRg st="0" end="0"/>
                                            </p:txEl>
                                          </p:spTgt>
                                        </p:tgtEl>
                                        <p:attrNameLst>
                                          <p:attrName>ppt_w</p:attrName>
                                        </p:attrNameLst>
                                      </p:cBhvr>
                                      <p:tavLst>
                                        <p:tav tm="0">
                                          <p:val>
                                            <p:fltVal val="0"/>
                                          </p:val>
                                        </p:tav>
                                        <p:tav tm="100000">
                                          <p:val>
                                            <p:strVal val="#ppt_w"/>
                                          </p:val>
                                        </p:tav>
                                      </p:tavLst>
                                    </p:anim>
                                    <p:anim calcmode="lin" valueType="num">
                                      <p:cBhvr>
                                        <p:cTn id="106" dur="25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107" dur="250"/>
                                        <p:tgtEl>
                                          <p:spTgt spid="33">
                                            <p:txEl>
                                              <p:pRg st="0" end="0"/>
                                            </p:txEl>
                                          </p:spTgt>
                                        </p:tgtEl>
                                      </p:cBhvr>
                                    </p:animEffect>
                                  </p:childTnLst>
                                </p:cTn>
                              </p:par>
                              <p:par>
                                <p:cTn id="108" presetID="2" presetClass="entr" presetSubtype="2" decel="62000" fill="hold" grpId="0" nodeType="withEffect">
                                  <p:stCondLst>
                                    <p:cond delay="150"/>
                                  </p:stCondLst>
                                  <p:iterate type="wd">
                                    <p:tmPct val="10000"/>
                                  </p:iterate>
                                  <p:childTnLst>
                                    <p:set>
                                      <p:cBhvr>
                                        <p:cTn id="109" dur="1" fill="hold">
                                          <p:stCondLst>
                                            <p:cond delay="0"/>
                                          </p:stCondLst>
                                        </p:cTn>
                                        <p:tgtEl>
                                          <p:spTgt spid="31">
                                            <p:txEl>
                                              <p:pRg st="0" end="0"/>
                                            </p:txEl>
                                          </p:spTgt>
                                        </p:tgtEl>
                                        <p:attrNameLst>
                                          <p:attrName>style.visibility</p:attrName>
                                        </p:attrNameLst>
                                      </p:cBhvr>
                                      <p:to>
                                        <p:strVal val="visible"/>
                                      </p:to>
                                    </p:set>
                                    <p:anim calcmode="lin" valueType="num">
                                      <p:cBhvr additive="base">
                                        <p:cTn id="110" dur="50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111" dur="500" fill="hold"/>
                                        <p:tgtEl>
                                          <p:spTgt spid="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50" presetClass="entr" presetSubtype="0" decel="100000" fill="hold" grpId="0" nodeType="clickEffect">
                                  <p:stCondLst>
                                    <p:cond delay="0"/>
                                  </p:stCondLst>
                                  <p:childTnLst>
                                    <p:set>
                                      <p:cBhvr>
                                        <p:cTn id="115" dur="1" fill="hold">
                                          <p:stCondLst>
                                            <p:cond delay="0"/>
                                          </p:stCondLst>
                                        </p:cTn>
                                        <p:tgtEl>
                                          <p:spTgt spid="35">
                                            <p:bg/>
                                          </p:spTgt>
                                        </p:tgtEl>
                                        <p:attrNameLst>
                                          <p:attrName>style.visibility</p:attrName>
                                        </p:attrNameLst>
                                      </p:cBhvr>
                                      <p:to>
                                        <p:strVal val="visible"/>
                                      </p:to>
                                    </p:set>
                                    <p:anim calcmode="lin" valueType="num">
                                      <p:cBhvr>
                                        <p:cTn id="116" dur="500" fill="hold"/>
                                        <p:tgtEl>
                                          <p:spTgt spid="35">
                                            <p:bg/>
                                          </p:spTgt>
                                        </p:tgtEl>
                                        <p:attrNameLst>
                                          <p:attrName>ppt_w</p:attrName>
                                        </p:attrNameLst>
                                      </p:cBhvr>
                                      <p:tavLst>
                                        <p:tav tm="0">
                                          <p:val>
                                            <p:strVal val="#ppt_w+.3"/>
                                          </p:val>
                                        </p:tav>
                                        <p:tav tm="100000">
                                          <p:val>
                                            <p:strVal val="#ppt_w"/>
                                          </p:val>
                                        </p:tav>
                                      </p:tavLst>
                                    </p:anim>
                                    <p:anim calcmode="lin" valueType="num">
                                      <p:cBhvr>
                                        <p:cTn id="117" dur="500" fill="hold"/>
                                        <p:tgtEl>
                                          <p:spTgt spid="35">
                                            <p:bg/>
                                          </p:spTgt>
                                        </p:tgtEl>
                                        <p:attrNameLst>
                                          <p:attrName>ppt_h</p:attrName>
                                        </p:attrNameLst>
                                      </p:cBhvr>
                                      <p:tavLst>
                                        <p:tav tm="0">
                                          <p:val>
                                            <p:strVal val="#ppt_h"/>
                                          </p:val>
                                        </p:tav>
                                        <p:tav tm="100000">
                                          <p:val>
                                            <p:strVal val="#ppt_h"/>
                                          </p:val>
                                        </p:tav>
                                      </p:tavLst>
                                    </p:anim>
                                    <p:animEffect transition="in" filter="fade">
                                      <p:cBhvr>
                                        <p:cTn id="118" dur="500"/>
                                        <p:tgtEl>
                                          <p:spTgt spid="35">
                                            <p:bg/>
                                          </p:spTgt>
                                        </p:tgtEl>
                                      </p:cBhvr>
                                    </p:animEffect>
                                  </p:childTnLst>
                                </p:cTn>
                              </p:par>
                              <p:par>
                                <p:cTn id="119" presetID="50" presetClass="entr" presetSubtype="0" decel="100000" fill="hold" grpId="0" nodeType="withEffect">
                                  <p:stCondLst>
                                    <p:cond delay="0"/>
                                  </p:stCondLst>
                                  <p:childTnLst>
                                    <p:set>
                                      <p:cBhvr>
                                        <p:cTn id="120" dur="1" fill="hold">
                                          <p:stCondLst>
                                            <p:cond delay="0"/>
                                          </p:stCondLst>
                                        </p:cTn>
                                        <p:tgtEl>
                                          <p:spTgt spid="35">
                                            <p:txEl>
                                              <p:pRg st="0" end="0"/>
                                            </p:txEl>
                                          </p:spTgt>
                                        </p:tgtEl>
                                        <p:attrNameLst>
                                          <p:attrName>style.visibility</p:attrName>
                                        </p:attrNameLst>
                                      </p:cBhvr>
                                      <p:to>
                                        <p:strVal val="visible"/>
                                      </p:to>
                                    </p:set>
                                    <p:anim calcmode="lin" valueType="num">
                                      <p:cBhvr>
                                        <p:cTn id="121" dur="500" fill="hold"/>
                                        <p:tgtEl>
                                          <p:spTgt spid="35">
                                            <p:txEl>
                                              <p:pRg st="0" end="0"/>
                                            </p:txEl>
                                          </p:spTgt>
                                        </p:tgtEl>
                                        <p:attrNameLst>
                                          <p:attrName>ppt_w</p:attrName>
                                        </p:attrNameLst>
                                      </p:cBhvr>
                                      <p:tavLst>
                                        <p:tav tm="0">
                                          <p:val>
                                            <p:strVal val="#ppt_w+.3"/>
                                          </p:val>
                                        </p:tav>
                                        <p:tav tm="100000">
                                          <p:val>
                                            <p:strVal val="#ppt_w"/>
                                          </p:val>
                                        </p:tav>
                                      </p:tavLst>
                                    </p:anim>
                                    <p:anim calcmode="lin" valueType="num">
                                      <p:cBhvr>
                                        <p:cTn id="122" dur="500" fill="hold"/>
                                        <p:tgtEl>
                                          <p:spTgt spid="35">
                                            <p:txEl>
                                              <p:pRg st="0" end="0"/>
                                            </p:txEl>
                                          </p:spTgt>
                                        </p:tgtEl>
                                        <p:attrNameLst>
                                          <p:attrName>ppt_h</p:attrName>
                                        </p:attrNameLst>
                                      </p:cBhvr>
                                      <p:tavLst>
                                        <p:tav tm="0">
                                          <p:val>
                                            <p:strVal val="#ppt_h"/>
                                          </p:val>
                                        </p:tav>
                                        <p:tav tm="100000">
                                          <p:val>
                                            <p:strVal val="#ppt_h"/>
                                          </p:val>
                                        </p:tav>
                                      </p:tavLst>
                                    </p:anim>
                                    <p:animEffect transition="in" filter="fade">
                                      <p:cBhvr>
                                        <p:cTn id="123" dur="500"/>
                                        <p:tgtEl>
                                          <p:spTgt spid="35">
                                            <p:txEl>
                                              <p:pRg st="0" end="0"/>
                                            </p:txEl>
                                          </p:spTgt>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36">
                                            <p:txEl>
                                              <p:pRg st="0" end="0"/>
                                            </p:txEl>
                                          </p:spTgt>
                                        </p:tgtEl>
                                        <p:attrNameLst>
                                          <p:attrName>style.visibility</p:attrName>
                                        </p:attrNameLst>
                                      </p:cBhvr>
                                      <p:to>
                                        <p:strVal val="visible"/>
                                      </p:to>
                                    </p:set>
                                    <p:anim calcmode="lin" valueType="num">
                                      <p:cBhvr>
                                        <p:cTn id="126" dur="250" fill="hold"/>
                                        <p:tgtEl>
                                          <p:spTgt spid="36">
                                            <p:txEl>
                                              <p:pRg st="0" end="0"/>
                                            </p:txEl>
                                          </p:spTgt>
                                        </p:tgtEl>
                                        <p:attrNameLst>
                                          <p:attrName>ppt_w</p:attrName>
                                        </p:attrNameLst>
                                      </p:cBhvr>
                                      <p:tavLst>
                                        <p:tav tm="0">
                                          <p:val>
                                            <p:fltVal val="0"/>
                                          </p:val>
                                        </p:tav>
                                        <p:tav tm="100000">
                                          <p:val>
                                            <p:strVal val="#ppt_w"/>
                                          </p:val>
                                        </p:tav>
                                      </p:tavLst>
                                    </p:anim>
                                    <p:anim calcmode="lin" valueType="num">
                                      <p:cBhvr>
                                        <p:cTn id="127" dur="25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128" dur="250"/>
                                        <p:tgtEl>
                                          <p:spTgt spid="36">
                                            <p:txEl>
                                              <p:pRg st="0" end="0"/>
                                            </p:txEl>
                                          </p:spTgt>
                                        </p:tgtEl>
                                      </p:cBhvr>
                                    </p:animEffect>
                                  </p:childTnLst>
                                </p:cTn>
                              </p:par>
                              <p:par>
                                <p:cTn id="129" presetID="2" presetClass="entr" presetSubtype="2" decel="62000" fill="hold" grpId="0" nodeType="withEffect">
                                  <p:stCondLst>
                                    <p:cond delay="150"/>
                                  </p:stCondLst>
                                  <p:iterate type="wd">
                                    <p:tmPct val="10000"/>
                                  </p:iterate>
                                  <p:childTnLst>
                                    <p:set>
                                      <p:cBhvr>
                                        <p:cTn id="130" dur="1" fill="hold">
                                          <p:stCondLst>
                                            <p:cond delay="0"/>
                                          </p:stCondLst>
                                        </p:cTn>
                                        <p:tgtEl>
                                          <p:spTgt spid="34">
                                            <p:txEl>
                                              <p:pRg st="0" end="0"/>
                                            </p:txEl>
                                          </p:spTgt>
                                        </p:tgtEl>
                                        <p:attrNameLst>
                                          <p:attrName>style.visibility</p:attrName>
                                        </p:attrNameLst>
                                      </p:cBhvr>
                                      <p:to>
                                        <p:strVal val="visible"/>
                                      </p:to>
                                    </p:set>
                                    <p:anim calcmode="lin" valueType="num">
                                      <p:cBhvr additive="base">
                                        <p:cTn id="131" dur="50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132" dur="500" fill="hold"/>
                                        <p:tgtEl>
                                          <p:spTgt spid="3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50" presetClass="entr" presetSubtype="0" decel="100000" fill="hold" grpId="0" nodeType="clickEffect">
                                  <p:stCondLst>
                                    <p:cond delay="0"/>
                                  </p:stCondLst>
                                  <p:childTnLst>
                                    <p:set>
                                      <p:cBhvr>
                                        <p:cTn id="136" dur="1" fill="hold">
                                          <p:stCondLst>
                                            <p:cond delay="0"/>
                                          </p:stCondLst>
                                        </p:cTn>
                                        <p:tgtEl>
                                          <p:spTgt spid="38">
                                            <p:bg/>
                                          </p:spTgt>
                                        </p:tgtEl>
                                        <p:attrNameLst>
                                          <p:attrName>style.visibility</p:attrName>
                                        </p:attrNameLst>
                                      </p:cBhvr>
                                      <p:to>
                                        <p:strVal val="visible"/>
                                      </p:to>
                                    </p:set>
                                    <p:anim calcmode="lin" valueType="num">
                                      <p:cBhvr>
                                        <p:cTn id="137" dur="500" fill="hold"/>
                                        <p:tgtEl>
                                          <p:spTgt spid="38">
                                            <p:bg/>
                                          </p:spTgt>
                                        </p:tgtEl>
                                        <p:attrNameLst>
                                          <p:attrName>ppt_w</p:attrName>
                                        </p:attrNameLst>
                                      </p:cBhvr>
                                      <p:tavLst>
                                        <p:tav tm="0">
                                          <p:val>
                                            <p:strVal val="#ppt_w+.3"/>
                                          </p:val>
                                        </p:tav>
                                        <p:tav tm="100000">
                                          <p:val>
                                            <p:strVal val="#ppt_w"/>
                                          </p:val>
                                        </p:tav>
                                      </p:tavLst>
                                    </p:anim>
                                    <p:anim calcmode="lin" valueType="num">
                                      <p:cBhvr>
                                        <p:cTn id="138" dur="500" fill="hold"/>
                                        <p:tgtEl>
                                          <p:spTgt spid="38">
                                            <p:bg/>
                                          </p:spTgt>
                                        </p:tgtEl>
                                        <p:attrNameLst>
                                          <p:attrName>ppt_h</p:attrName>
                                        </p:attrNameLst>
                                      </p:cBhvr>
                                      <p:tavLst>
                                        <p:tav tm="0">
                                          <p:val>
                                            <p:strVal val="#ppt_h"/>
                                          </p:val>
                                        </p:tav>
                                        <p:tav tm="100000">
                                          <p:val>
                                            <p:strVal val="#ppt_h"/>
                                          </p:val>
                                        </p:tav>
                                      </p:tavLst>
                                    </p:anim>
                                    <p:animEffect transition="in" filter="fade">
                                      <p:cBhvr>
                                        <p:cTn id="139" dur="500"/>
                                        <p:tgtEl>
                                          <p:spTgt spid="38">
                                            <p:bg/>
                                          </p:spTgt>
                                        </p:tgtEl>
                                      </p:cBhvr>
                                    </p:animEffect>
                                  </p:childTnLst>
                                </p:cTn>
                              </p:par>
                              <p:par>
                                <p:cTn id="140" presetID="50" presetClass="entr" presetSubtype="0" decel="100000" fill="hold" grpId="0" nodeType="withEffect">
                                  <p:stCondLst>
                                    <p:cond delay="0"/>
                                  </p:stCondLst>
                                  <p:childTnLst>
                                    <p:set>
                                      <p:cBhvr>
                                        <p:cTn id="141" dur="1" fill="hold">
                                          <p:stCondLst>
                                            <p:cond delay="0"/>
                                          </p:stCondLst>
                                        </p:cTn>
                                        <p:tgtEl>
                                          <p:spTgt spid="38">
                                            <p:txEl>
                                              <p:pRg st="0" end="0"/>
                                            </p:txEl>
                                          </p:spTgt>
                                        </p:tgtEl>
                                        <p:attrNameLst>
                                          <p:attrName>style.visibility</p:attrName>
                                        </p:attrNameLst>
                                      </p:cBhvr>
                                      <p:to>
                                        <p:strVal val="visible"/>
                                      </p:to>
                                    </p:set>
                                    <p:anim calcmode="lin" valueType="num">
                                      <p:cBhvr>
                                        <p:cTn id="142" dur="500" fill="hold"/>
                                        <p:tgtEl>
                                          <p:spTgt spid="38">
                                            <p:txEl>
                                              <p:pRg st="0" end="0"/>
                                            </p:txEl>
                                          </p:spTgt>
                                        </p:tgtEl>
                                        <p:attrNameLst>
                                          <p:attrName>ppt_w</p:attrName>
                                        </p:attrNameLst>
                                      </p:cBhvr>
                                      <p:tavLst>
                                        <p:tav tm="0">
                                          <p:val>
                                            <p:strVal val="#ppt_w+.3"/>
                                          </p:val>
                                        </p:tav>
                                        <p:tav tm="100000">
                                          <p:val>
                                            <p:strVal val="#ppt_w"/>
                                          </p:val>
                                        </p:tav>
                                      </p:tavLst>
                                    </p:anim>
                                    <p:anim calcmode="lin" valueType="num">
                                      <p:cBhvr>
                                        <p:cTn id="143" dur="500" fill="hold"/>
                                        <p:tgtEl>
                                          <p:spTgt spid="38">
                                            <p:txEl>
                                              <p:pRg st="0" end="0"/>
                                            </p:txEl>
                                          </p:spTgt>
                                        </p:tgtEl>
                                        <p:attrNameLst>
                                          <p:attrName>ppt_h</p:attrName>
                                        </p:attrNameLst>
                                      </p:cBhvr>
                                      <p:tavLst>
                                        <p:tav tm="0">
                                          <p:val>
                                            <p:strVal val="#ppt_h"/>
                                          </p:val>
                                        </p:tav>
                                        <p:tav tm="100000">
                                          <p:val>
                                            <p:strVal val="#ppt_h"/>
                                          </p:val>
                                        </p:tav>
                                      </p:tavLst>
                                    </p:anim>
                                    <p:animEffect transition="in" filter="fade">
                                      <p:cBhvr>
                                        <p:cTn id="144" dur="500"/>
                                        <p:tgtEl>
                                          <p:spTgt spid="38">
                                            <p:txEl>
                                              <p:pRg st="0" end="0"/>
                                            </p:txEl>
                                          </p:spTgt>
                                        </p:tgtEl>
                                      </p:cBhvr>
                                    </p:animEffect>
                                  </p:childTnLst>
                                </p:cTn>
                              </p:par>
                              <p:par>
                                <p:cTn id="145" presetID="53" presetClass="entr" presetSubtype="16" fill="hold" grpId="0" nodeType="withEffect">
                                  <p:stCondLst>
                                    <p:cond delay="0"/>
                                  </p:stCondLst>
                                  <p:childTnLst>
                                    <p:set>
                                      <p:cBhvr>
                                        <p:cTn id="146" dur="1" fill="hold">
                                          <p:stCondLst>
                                            <p:cond delay="0"/>
                                          </p:stCondLst>
                                        </p:cTn>
                                        <p:tgtEl>
                                          <p:spTgt spid="39">
                                            <p:txEl>
                                              <p:pRg st="0" end="0"/>
                                            </p:txEl>
                                          </p:spTgt>
                                        </p:tgtEl>
                                        <p:attrNameLst>
                                          <p:attrName>style.visibility</p:attrName>
                                        </p:attrNameLst>
                                      </p:cBhvr>
                                      <p:to>
                                        <p:strVal val="visible"/>
                                      </p:to>
                                    </p:set>
                                    <p:anim calcmode="lin" valueType="num">
                                      <p:cBhvr>
                                        <p:cTn id="147" dur="250" fill="hold"/>
                                        <p:tgtEl>
                                          <p:spTgt spid="39">
                                            <p:txEl>
                                              <p:pRg st="0" end="0"/>
                                            </p:txEl>
                                          </p:spTgt>
                                        </p:tgtEl>
                                        <p:attrNameLst>
                                          <p:attrName>ppt_w</p:attrName>
                                        </p:attrNameLst>
                                      </p:cBhvr>
                                      <p:tavLst>
                                        <p:tav tm="0">
                                          <p:val>
                                            <p:fltVal val="0"/>
                                          </p:val>
                                        </p:tav>
                                        <p:tav tm="100000">
                                          <p:val>
                                            <p:strVal val="#ppt_w"/>
                                          </p:val>
                                        </p:tav>
                                      </p:tavLst>
                                    </p:anim>
                                    <p:anim calcmode="lin" valueType="num">
                                      <p:cBhvr>
                                        <p:cTn id="148" dur="250" fill="hold"/>
                                        <p:tgtEl>
                                          <p:spTgt spid="39">
                                            <p:txEl>
                                              <p:pRg st="0" end="0"/>
                                            </p:txEl>
                                          </p:spTgt>
                                        </p:tgtEl>
                                        <p:attrNameLst>
                                          <p:attrName>ppt_h</p:attrName>
                                        </p:attrNameLst>
                                      </p:cBhvr>
                                      <p:tavLst>
                                        <p:tav tm="0">
                                          <p:val>
                                            <p:fltVal val="0"/>
                                          </p:val>
                                        </p:tav>
                                        <p:tav tm="100000">
                                          <p:val>
                                            <p:strVal val="#ppt_h"/>
                                          </p:val>
                                        </p:tav>
                                      </p:tavLst>
                                    </p:anim>
                                    <p:animEffect transition="in" filter="fade">
                                      <p:cBhvr>
                                        <p:cTn id="149" dur="250"/>
                                        <p:tgtEl>
                                          <p:spTgt spid="39">
                                            <p:txEl>
                                              <p:pRg st="0" end="0"/>
                                            </p:txEl>
                                          </p:spTgt>
                                        </p:tgtEl>
                                      </p:cBhvr>
                                    </p:animEffect>
                                  </p:childTnLst>
                                </p:cTn>
                              </p:par>
                              <p:par>
                                <p:cTn id="150" presetID="2" presetClass="entr" presetSubtype="2" decel="62000" fill="hold" grpId="0" nodeType="withEffect">
                                  <p:stCondLst>
                                    <p:cond delay="150"/>
                                  </p:stCondLst>
                                  <p:iterate type="wd">
                                    <p:tmPct val="10000"/>
                                  </p:iterate>
                                  <p:childTnLst>
                                    <p:set>
                                      <p:cBhvr>
                                        <p:cTn id="151" dur="1" fill="hold">
                                          <p:stCondLst>
                                            <p:cond delay="0"/>
                                          </p:stCondLst>
                                        </p:cTn>
                                        <p:tgtEl>
                                          <p:spTgt spid="37">
                                            <p:txEl>
                                              <p:pRg st="0" end="0"/>
                                            </p:txEl>
                                          </p:spTgt>
                                        </p:tgtEl>
                                        <p:attrNameLst>
                                          <p:attrName>style.visibility</p:attrName>
                                        </p:attrNameLst>
                                      </p:cBhvr>
                                      <p:to>
                                        <p:strVal val="visible"/>
                                      </p:to>
                                    </p:set>
                                    <p:anim calcmode="lin" valueType="num">
                                      <p:cBhvr additive="base">
                                        <p:cTn id="152" dur="50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153" dur="500" fill="hold"/>
                                        <p:tgtEl>
                                          <p:spTgt spid="3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50" presetClass="entr" presetSubtype="0" decel="100000" fill="hold" grpId="0" nodeType="clickEffect">
                                  <p:stCondLst>
                                    <p:cond delay="0"/>
                                  </p:stCondLst>
                                  <p:childTnLst>
                                    <p:set>
                                      <p:cBhvr>
                                        <p:cTn id="157" dur="1" fill="hold">
                                          <p:stCondLst>
                                            <p:cond delay="0"/>
                                          </p:stCondLst>
                                        </p:cTn>
                                        <p:tgtEl>
                                          <p:spTgt spid="44">
                                            <p:bg/>
                                          </p:spTgt>
                                        </p:tgtEl>
                                        <p:attrNameLst>
                                          <p:attrName>style.visibility</p:attrName>
                                        </p:attrNameLst>
                                      </p:cBhvr>
                                      <p:to>
                                        <p:strVal val="visible"/>
                                      </p:to>
                                    </p:set>
                                    <p:anim calcmode="lin" valueType="num">
                                      <p:cBhvr>
                                        <p:cTn id="158" dur="500" fill="hold"/>
                                        <p:tgtEl>
                                          <p:spTgt spid="44">
                                            <p:bg/>
                                          </p:spTgt>
                                        </p:tgtEl>
                                        <p:attrNameLst>
                                          <p:attrName>ppt_w</p:attrName>
                                        </p:attrNameLst>
                                      </p:cBhvr>
                                      <p:tavLst>
                                        <p:tav tm="0">
                                          <p:val>
                                            <p:strVal val="#ppt_w+.3"/>
                                          </p:val>
                                        </p:tav>
                                        <p:tav tm="100000">
                                          <p:val>
                                            <p:strVal val="#ppt_w"/>
                                          </p:val>
                                        </p:tav>
                                      </p:tavLst>
                                    </p:anim>
                                    <p:anim calcmode="lin" valueType="num">
                                      <p:cBhvr>
                                        <p:cTn id="159" dur="500" fill="hold"/>
                                        <p:tgtEl>
                                          <p:spTgt spid="44">
                                            <p:bg/>
                                          </p:spTgt>
                                        </p:tgtEl>
                                        <p:attrNameLst>
                                          <p:attrName>ppt_h</p:attrName>
                                        </p:attrNameLst>
                                      </p:cBhvr>
                                      <p:tavLst>
                                        <p:tav tm="0">
                                          <p:val>
                                            <p:strVal val="#ppt_h"/>
                                          </p:val>
                                        </p:tav>
                                        <p:tav tm="100000">
                                          <p:val>
                                            <p:strVal val="#ppt_h"/>
                                          </p:val>
                                        </p:tav>
                                      </p:tavLst>
                                    </p:anim>
                                    <p:animEffect transition="in" filter="fade">
                                      <p:cBhvr>
                                        <p:cTn id="160" dur="500"/>
                                        <p:tgtEl>
                                          <p:spTgt spid="44">
                                            <p:bg/>
                                          </p:spTgt>
                                        </p:tgtEl>
                                      </p:cBhvr>
                                    </p:animEffect>
                                  </p:childTnLst>
                                </p:cTn>
                              </p:par>
                              <p:par>
                                <p:cTn id="161" presetID="50" presetClass="entr" presetSubtype="0" decel="100000" fill="hold" grpId="0" nodeType="withEffect">
                                  <p:stCondLst>
                                    <p:cond delay="0"/>
                                  </p:stCondLst>
                                  <p:childTnLst>
                                    <p:set>
                                      <p:cBhvr>
                                        <p:cTn id="162" dur="1" fill="hold">
                                          <p:stCondLst>
                                            <p:cond delay="0"/>
                                          </p:stCondLst>
                                        </p:cTn>
                                        <p:tgtEl>
                                          <p:spTgt spid="44">
                                            <p:txEl>
                                              <p:pRg st="0" end="0"/>
                                            </p:txEl>
                                          </p:spTgt>
                                        </p:tgtEl>
                                        <p:attrNameLst>
                                          <p:attrName>style.visibility</p:attrName>
                                        </p:attrNameLst>
                                      </p:cBhvr>
                                      <p:to>
                                        <p:strVal val="visible"/>
                                      </p:to>
                                    </p:set>
                                    <p:anim calcmode="lin" valueType="num">
                                      <p:cBhvr>
                                        <p:cTn id="163" dur="500" fill="hold"/>
                                        <p:tgtEl>
                                          <p:spTgt spid="44">
                                            <p:txEl>
                                              <p:pRg st="0" end="0"/>
                                            </p:txEl>
                                          </p:spTgt>
                                        </p:tgtEl>
                                        <p:attrNameLst>
                                          <p:attrName>ppt_w</p:attrName>
                                        </p:attrNameLst>
                                      </p:cBhvr>
                                      <p:tavLst>
                                        <p:tav tm="0">
                                          <p:val>
                                            <p:strVal val="#ppt_w+.3"/>
                                          </p:val>
                                        </p:tav>
                                        <p:tav tm="100000">
                                          <p:val>
                                            <p:strVal val="#ppt_w"/>
                                          </p:val>
                                        </p:tav>
                                      </p:tavLst>
                                    </p:anim>
                                    <p:anim calcmode="lin" valueType="num">
                                      <p:cBhvr>
                                        <p:cTn id="164" dur="500" fill="hold"/>
                                        <p:tgtEl>
                                          <p:spTgt spid="44">
                                            <p:txEl>
                                              <p:pRg st="0" end="0"/>
                                            </p:txEl>
                                          </p:spTgt>
                                        </p:tgtEl>
                                        <p:attrNameLst>
                                          <p:attrName>ppt_h</p:attrName>
                                        </p:attrNameLst>
                                      </p:cBhvr>
                                      <p:tavLst>
                                        <p:tav tm="0">
                                          <p:val>
                                            <p:strVal val="#ppt_h"/>
                                          </p:val>
                                        </p:tav>
                                        <p:tav tm="100000">
                                          <p:val>
                                            <p:strVal val="#ppt_h"/>
                                          </p:val>
                                        </p:tav>
                                      </p:tavLst>
                                    </p:anim>
                                    <p:animEffect transition="in" filter="fade">
                                      <p:cBhvr>
                                        <p:cTn id="165" dur="500"/>
                                        <p:tgtEl>
                                          <p:spTgt spid="44">
                                            <p:txEl>
                                              <p:pRg st="0" end="0"/>
                                            </p:txEl>
                                          </p:spTgt>
                                        </p:tgtEl>
                                      </p:cBhvr>
                                    </p:animEffect>
                                  </p:childTnLst>
                                </p:cTn>
                              </p:par>
                              <p:par>
                                <p:cTn id="166" presetID="53" presetClass="entr" presetSubtype="16" fill="hold" grpId="0" nodeType="withEffect">
                                  <p:stCondLst>
                                    <p:cond delay="0"/>
                                  </p:stCondLst>
                                  <p:childTnLst>
                                    <p:set>
                                      <p:cBhvr>
                                        <p:cTn id="167" dur="1" fill="hold">
                                          <p:stCondLst>
                                            <p:cond delay="0"/>
                                          </p:stCondLst>
                                        </p:cTn>
                                        <p:tgtEl>
                                          <p:spTgt spid="45">
                                            <p:txEl>
                                              <p:pRg st="0" end="0"/>
                                            </p:txEl>
                                          </p:spTgt>
                                        </p:tgtEl>
                                        <p:attrNameLst>
                                          <p:attrName>style.visibility</p:attrName>
                                        </p:attrNameLst>
                                      </p:cBhvr>
                                      <p:to>
                                        <p:strVal val="visible"/>
                                      </p:to>
                                    </p:set>
                                    <p:anim calcmode="lin" valueType="num">
                                      <p:cBhvr>
                                        <p:cTn id="168" dur="250" fill="hold"/>
                                        <p:tgtEl>
                                          <p:spTgt spid="45">
                                            <p:txEl>
                                              <p:pRg st="0" end="0"/>
                                            </p:txEl>
                                          </p:spTgt>
                                        </p:tgtEl>
                                        <p:attrNameLst>
                                          <p:attrName>ppt_w</p:attrName>
                                        </p:attrNameLst>
                                      </p:cBhvr>
                                      <p:tavLst>
                                        <p:tav tm="0">
                                          <p:val>
                                            <p:fltVal val="0"/>
                                          </p:val>
                                        </p:tav>
                                        <p:tav tm="100000">
                                          <p:val>
                                            <p:strVal val="#ppt_w"/>
                                          </p:val>
                                        </p:tav>
                                      </p:tavLst>
                                    </p:anim>
                                    <p:anim calcmode="lin" valueType="num">
                                      <p:cBhvr>
                                        <p:cTn id="169" dur="250" fill="hold"/>
                                        <p:tgtEl>
                                          <p:spTgt spid="45">
                                            <p:txEl>
                                              <p:pRg st="0" end="0"/>
                                            </p:txEl>
                                          </p:spTgt>
                                        </p:tgtEl>
                                        <p:attrNameLst>
                                          <p:attrName>ppt_h</p:attrName>
                                        </p:attrNameLst>
                                      </p:cBhvr>
                                      <p:tavLst>
                                        <p:tav tm="0">
                                          <p:val>
                                            <p:fltVal val="0"/>
                                          </p:val>
                                        </p:tav>
                                        <p:tav tm="100000">
                                          <p:val>
                                            <p:strVal val="#ppt_h"/>
                                          </p:val>
                                        </p:tav>
                                      </p:tavLst>
                                    </p:anim>
                                    <p:animEffect transition="in" filter="fade">
                                      <p:cBhvr>
                                        <p:cTn id="170" dur="250"/>
                                        <p:tgtEl>
                                          <p:spTgt spid="45">
                                            <p:txEl>
                                              <p:pRg st="0" end="0"/>
                                            </p:txEl>
                                          </p:spTgt>
                                        </p:tgtEl>
                                      </p:cBhvr>
                                    </p:animEffect>
                                  </p:childTnLst>
                                </p:cTn>
                              </p:par>
                              <p:par>
                                <p:cTn id="171" presetID="2" presetClass="entr" presetSubtype="2" decel="62000" fill="hold" grpId="0" nodeType="withEffect">
                                  <p:stCondLst>
                                    <p:cond delay="150"/>
                                  </p:stCondLst>
                                  <p:iterate type="wd">
                                    <p:tmPct val="10000"/>
                                  </p:iterate>
                                  <p:childTnLst>
                                    <p:set>
                                      <p:cBhvr>
                                        <p:cTn id="172" dur="1" fill="hold">
                                          <p:stCondLst>
                                            <p:cond delay="0"/>
                                          </p:stCondLst>
                                        </p:cTn>
                                        <p:tgtEl>
                                          <p:spTgt spid="43">
                                            <p:txEl>
                                              <p:pRg st="0" end="0"/>
                                            </p:txEl>
                                          </p:spTgt>
                                        </p:tgtEl>
                                        <p:attrNameLst>
                                          <p:attrName>style.visibility</p:attrName>
                                        </p:attrNameLst>
                                      </p:cBhvr>
                                      <p:to>
                                        <p:strVal val="visible"/>
                                      </p:to>
                                    </p:set>
                                    <p:anim calcmode="lin" valueType="num">
                                      <p:cBhvr additive="base">
                                        <p:cTn id="173"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174" dur="500" fill="hold"/>
                                        <p:tgtEl>
                                          <p:spTgt spid="4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uild="p">
        <p:tmplLst>
          <p:tmpl lvl="1">
            <p:tnLst>
              <p:par>
                <p:cTn presetID="2" presetClass="entr" presetSubtype="2" decel="52000" fill="hold" nodeType="withEffect">
                  <p:stCondLst>
                    <p:cond delay="250"/>
                  </p:stCondLst>
                  <p:iterate type="wd">
                    <p:tmPct val="10000"/>
                  </p:iterate>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7" grpId="0" bldLvl="0" animBg="1"/>
      <p:bldP spid="21" grpId="0" bldLvl="0" animBg="1"/>
      <p:bldP spid="22" grpId="0" build="p">
        <p:tmplLst>
          <p:tmpl lvl="1">
            <p:tnLst>
              <p:par>
                <p:cTn presetID="2" presetClass="entr" presetSubtype="2" decel="62000" fill="hold" nodeType="withEffect">
                  <p:stCondLst>
                    <p:cond delay="150"/>
                  </p:stCondLst>
                  <p:iterate type="wd">
                    <p:tmPct val="10000"/>
                  </p:iterate>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uiExpand="1" build="p" animBg="1">
        <p:tmplLst>
          <p:tmpl>
            <p:tnLst>
              <p:par>
                <p:cTn presetID="50" presetClass="entr" presetSubtype="0" decel="100000" fill="hold" nodeType="click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p:cTn dur="500" fill="hold"/>
                        <p:tgtEl>
                          <p:spTgt spid="23"/>
                        </p:tgtEl>
                        <p:attrNameLst>
                          <p:attrName>ppt_w</p:attrName>
                        </p:attrNameLst>
                      </p:cBhvr>
                      <p:tavLst>
                        <p:tav tm="0">
                          <p:val>
                            <p:strVal val="#ppt_w+.3"/>
                          </p:val>
                        </p:tav>
                        <p:tav tm="100000">
                          <p:val>
                            <p:strVal val="#ppt_w"/>
                          </p:val>
                        </p:tav>
                      </p:tavLst>
                    </p:anim>
                    <p:anim calcmode="lin" valueType="num">
                      <p:cBhvr>
                        <p:cTn dur="500" fill="hold"/>
                        <p:tgtEl>
                          <p:spTgt spid="23"/>
                        </p:tgtEl>
                        <p:attrNameLst>
                          <p:attrName>ppt_h</p:attrName>
                        </p:attrNameLst>
                      </p:cBhvr>
                      <p:tavLst>
                        <p:tav tm="0">
                          <p:val>
                            <p:strVal val="#ppt_h"/>
                          </p:val>
                        </p:tav>
                        <p:tav tm="100000">
                          <p:val>
                            <p:strVal val="#ppt_h"/>
                          </p:val>
                        </p:tav>
                      </p:tavLst>
                    </p:anim>
                    <p:animEffect transition="in" filter="fade">
                      <p:cBhvr>
                        <p:cTn dur="500"/>
                        <p:tgtEl>
                          <p:spTgt spid="23"/>
                        </p:tgtEl>
                      </p:cBhvr>
                    </p:animEffect>
                  </p:childTnLst>
                </p:cTn>
              </p:par>
            </p:tnLst>
          </p:tmpl>
          <p:tmpl lvl="1">
            <p:tnLst>
              <p:par>
                <p:cTn presetID="50" presetClass="entr" presetSubtype="0"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p:cTn dur="500" fill="hold"/>
                        <p:tgtEl>
                          <p:spTgt spid="23"/>
                        </p:tgtEl>
                        <p:attrNameLst>
                          <p:attrName>ppt_w</p:attrName>
                        </p:attrNameLst>
                      </p:cBhvr>
                      <p:tavLst>
                        <p:tav tm="0">
                          <p:val>
                            <p:strVal val="#ppt_w+.3"/>
                          </p:val>
                        </p:tav>
                        <p:tav tm="100000">
                          <p:val>
                            <p:strVal val="#ppt_w"/>
                          </p:val>
                        </p:tav>
                      </p:tavLst>
                    </p:anim>
                    <p:anim calcmode="lin" valueType="num">
                      <p:cBhvr>
                        <p:cTn dur="500" fill="hold"/>
                        <p:tgtEl>
                          <p:spTgt spid="23"/>
                        </p:tgtEl>
                        <p:attrNameLst>
                          <p:attrName>ppt_h</p:attrName>
                        </p:attrNameLst>
                      </p:cBhvr>
                      <p:tavLst>
                        <p:tav tm="0">
                          <p:val>
                            <p:strVal val="#ppt_h"/>
                          </p:val>
                        </p:tav>
                        <p:tav tm="100000">
                          <p:val>
                            <p:strVal val="#ppt_h"/>
                          </p:val>
                        </p:tav>
                      </p:tavLst>
                    </p:anim>
                    <p:animEffect transition="in" filter="fade">
                      <p:cBhvr>
                        <p:cTn dur="500"/>
                        <p:tgtEl>
                          <p:spTgt spid="23"/>
                        </p:tgtEl>
                      </p:cBhvr>
                    </p:animEffect>
                  </p:childTnLst>
                </p:cTn>
              </p:par>
            </p:tnLst>
          </p:tmpl>
        </p:tmplLst>
      </p:bldP>
      <p:bldP spid="24" grpId="0" build="p">
        <p:tmplLst>
          <p:tmpl lvl="1">
            <p:tnLst>
              <p:par>
                <p:cTn presetID="53" presetClass="entr" presetSubtype="16"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p:cTn dur="250" fill="hold"/>
                        <p:tgtEl>
                          <p:spTgt spid="24"/>
                        </p:tgtEl>
                        <p:attrNameLst>
                          <p:attrName>ppt_w</p:attrName>
                        </p:attrNameLst>
                      </p:cBhvr>
                      <p:tavLst>
                        <p:tav tm="0">
                          <p:val>
                            <p:fltVal val="0"/>
                          </p:val>
                        </p:tav>
                        <p:tav tm="100000">
                          <p:val>
                            <p:strVal val="#ppt_w"/>
                          </p:val>
                        </p:tav>
                      </p:tavLst>
                    </p:anim>
                    <p:anim calcmode="lin" valueType="num">
                      <p:cBhvr>
                        <p:cTn dur="250" fill="hold"/>
                        <p:tgtEl>
                          <p:spTgt spid="24"/>
                        </p:tgtEl>
                        <p:attrNameLst>
                          <p:attrName>ppt_h</p:attrName>
                        </p:attrNameLst>
                      </p:cBhvr>
                      <p:tavLst>
                        <p:tav tm="0">
                          <p:val>
                            <p:fltVal val="0"/>
                          </p:val>
                        </p:tav>
                        <p:tav tm="100000">
                          <p:val>
                            <p:strVal val="#ppt_h"/>
                          </p:val>
                        </p:tav>
                      </p:tavLst>
                    </p:anim>
                    <p:animEffect transition="in" filter="fade">
                      <p:cBhvr>
                        <p:cTn dur="250"/>
                        <p:tgtEl>
                          <p:spTgt spid="24"/>
                        </p:tgtEl>
                      </p:cBhvr>
                    </p:animEffect>
                  </p:childTnLst>
                </p:cTn>
              </p:par>
            </p:tnLst>
          </p:tmpl>
        </p:tmplLst>
      </p:bldP>
      <p:bldP spid="25" grpId="0" build="p">
        <p:tmplLst>
          <p:tmpl lvl="1">
            <p:tnLst>
              <p:par>
                <p:cTn presetID="2" presetClass="entr" presetSubtype="2" decel="62000" fill="hold" nodeType="withEffect">
                  <p:stCondLst>
                    <p:cond delay="150"/>
                  </p:stCondLst>
                  <p:iterate type="wd">
                    <p:tmPct val="10000"/>
                  </p:iterate>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uiExpand="1" build="p" animBg="1">
        <p:tmplLst>
          <p:tmpl>
            <p:tnLst>
              <p:par>
                <p:cTn presetID="50" presetClass="entr" presetSubtype="0" decel="100000" fill="hold" nodeType="click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strVal val="#ppt_w+.3"/>
                          </p:val>
                        </p:tav>
                        <p:tav tm="100000">
                          <p:val>
                            <p:strVal val="#ppt_w"/>
                          </p:val>
                        </p:tav>
                      </p:tavLst>
                    </p:anim>
                    <p:anim calcmode="lin" valueType="num">
                      <p:cBhvr>
                        <p:cTn dur="500" fill="hold"/>
                        <p:tgtEl>
                          <p:spTgt spid="26"/>
                        </p:tgtEl>
                        <p:attrNameLst>
                          <p:attrName>ppt_h</p:attrName>
                        </p:attrNameLst>
                      </p:cBhvr>
                      <p:tavLst>
                        <p:tav tm="0">
                          <p:val>
                            <p:strVal val="#ppt_h"/>
                          </p:val>
                        </p:tav>
                        <p:tav tm="100000">
                          <p:val>
                            <p:strVal val="#ppt_h"/>
                          </p:val>
                        </p:tav>
                      </p:tavLst>
                    </p:anim>
                    <p:animEffect transition="in" filter="fade">
                      <p:cBhvr>
                        <p:cTn dur="500"/>
                        <p:tgtEl>
                          <p:spTgt spid="26"/>
                        </p:tgtEl>
                      </p:cBhvr>
                    </p:animEffect>
                  </p:childTnLst>
                </p:cTn>
              </p:par>
            </p:tnLst>
          </p:tmpl>
          <p:tmpl lvl="1">
            <p:tnLst>
              <p:par>
                <p:cTn presetID="50" presetClass="entr" presetSubtype="0"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strVal val="#ppt_w+.3"/>
                          </p:val>
                        </p:tav>
                        <p:tav tm="100000">
                          <p:val>
                            <p:strVal val="#ppt_w"/>
                          </p:val>
                        </p:tav>
                      </p:tavLst>
                    </p:anim>
                    <p:anim calcmode="lin" valueType="num">
                      <p:cBhvr>
                        <p:cTn dur="500" fill="hold"/>
                        <p:tgtEl>
                          <p:spTgt spid="26"/>
                        </p:tgtEl>
                        <p:attrNameLst>
                          <p:attrName>ppt_h</p:attrName>
                        </p:attrNameLst>
                      </p:cBhvr>
                      <p:tavLst>
                        <p:tav tm="0">
                          <p:val>
                            <p:strVal val="#ppt_h"/>
                          </p:val>
                        </p:tav>
                        <p:tav tm="100000">
                          <p:val>
                            <p:strVal val="#ppt_h"/>
                          </p:val>
                        </p:tav>
                      </p:tavLst>
                    </p:anim>
                    <p:animEffect transition="in" filter="fade">
                      <p:cBhvr>
                        <p:cTn dur="500"/>
                        <p:tgtEl>
                          <p:spTgt spid="26"/>
                        </p:tgtEl>
                      </p:cBhvr>
                    </p:animEffect>
                  </p:childTnLst>
                </p:cTn>
              </p:par>
            </p:tnLst>
          </p:tmpl>
        </p:tmplLst>
      </p:bldP>
      <p:bldP spid="27" grpId="0" build="p">
        <p:tmplLst>
          <p:tmpl lvl="1">
            <p:tnLst>
              <p:par>
                <p:cTn presetID="53" presetClass="entr" presetSubtype="16"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p:cTn dur="250" fill="hold"/>
                        <p:tgtEl>
                          <p:spTgt spid="27"/>
                        </p:tgtEl>
                        <p:attrNameLst>
                          <p:attrName>ppt_w</p:attrName>
                        </p:attrNameLst>
                      </p:cBhvr>
                      <p:tavLst>
                        <p:tav tm="0">
                          <p:val>
                            <p:fltVal val="0"/>
                          </p:val>
                        </p:tav>
                        <p:tav tm="100000">
                          <p:val>
                            <p:strVal val="#ppt_w"/>
                          </p:val>
                        </p:tav>
                      </p:tavLst>
                    </p:anim>
                    <p:anim calcmode="lin" valueType="num">
                      <p:cBhvr>
                        <p:cTn dur="250" fill="hold"/>
                        <p:tgtEl>
                          <p:spTgt spid="27"/>
                        </p:tgtEl>
                        <p:attrNameLst>
                          <p:attrName>ppt_h</p:attrName>
                        </p:attrNameLst>
                      </p:cBhvr>
                      <p:tavLst>
                        <p:tav tm="0">
                          <p:val>
                            <p:fltVal val="0"/>
                          </p:val>
                        </p:tav>
                        <p:tav tm="100000">
                          <p:val>
                            <p:strVal val="#ppt_h"/>
                          </p:val>
                        </p:tav>
                      </p:tavLst>
                    </p:anim>
                    <p:animEffect transition="in" filter="fade">
                      <p:cBhvr>
                        <p:cTn dur="250"/>
                        <p:tgtEl>
                          <p:spTgt spid="27"/>
                        </p:tgtEl>
                      </p:cBhvr>
                    </p:animEffect>
                  </p:childTnLst>
                </p:cTn>
              </p:par>
            </p:tnLst>
          </p:tmpl>
        </p:tmplLst>
      </p:bldP>
      <p:bldP spid="28" grpId="0" build="p">
        <p:tmplLst>
          <p:tmpl lvl="1">
            <p:tnLst>
              <p:par>
                <p:cTn presetID="2" presetClass="entr" presetSubtype="2" decel="62000" fill="hold" nodeType="withEffect" nodePh="1">
                  <p:stCondLst>
                    <p:cond delay="150"/>
                  </p:stCondLst>
                  <p:iterate type="wd">
                    <p:tmPct val="10000"/>
                  </p:iterate>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1+#ppt_w/2"/>
                          </p:val>
                        </p:tav>
                        <p:tav tm="100000">
                          <p:val>
                            <p:strVal val="#ppt_x"/>
                          </p:val>
                        </p:tav>
                      </p:tavLst>
                    </p:anim>
                    <p:anim calcmode="lin" valueType="num">
                      <p:cBhvr additive="base">
                        <p:cTn dur="500" fill="hold"/>
                        <p:tgtEl>
                          <p:spTgt spid="28"/>
                        </p:tgtEl>
                        <p:attrNameLst>
                          <p:attrName>ppt_y</p:attrName>
                        </p:attrNameLst>
                      </p:cBhvr>
                      <p:tavLst>
                        <p:tav tm="0">
                          <p:val>
                            <p:strVal val="#ppt_y"/>
                          </p:val>
                        </p:tav>
                        <p:tav tm="100000">
                          <p:val>
                            <p:strVal val="#ppt_y"/>
                          </p:val>
                        </p:tav>
                      </p:tavLst>
                    </p:anim>
                  </p:childTnLst>
                </p:cTn>
              </p:par>
            </p:tnLst>
          </p:tmpl>
        </p:tmplLst>
      </p:bldP>
      <p:bldP spid="29" grpId="0" uiExpand="1" build="p" animBg="1">
        <p:tmplLst>
          <p:tmpl>
            <p:tnLst>
              <p:par>
                <p:cTn presetID="50" presetClass="entr" presetSubtype="0" decel="100000"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strVal val="#ppt_w+.3"/>
                          </p:val>
                        </p:tav>
                        <p:tav tm="100000">
                          <p:val>
                            <p:strVal val="#ppt_w"/>
                          </p:val>
                        </p:tav>
                      </p:tavLst>
                    </p:anim>
                    <p:anim calcmode="lin" valueType="num">
                      <p:cBhvr>
                        <p:cTn dur="500" fill="hold"/>
                        <p:tgtEl>
                          <p:spTgt spid="29"/>
                        </p:tgtEl>
                        <p:attrNameLst>
                          <p:attrName>ppt_h</p:attrName>
                        </p:attrNameLst>
                      </p:cBhvr>
                      <p:tavLst>
                        <p:tav tm="0">
                          <p:val>
                            <p:strVal val="#ppt_h"/>
                          </p:val>
                        </p:tav>
                        <p:tav tm="100000">
                          <p:val>
                            <p:strVal val="#ppt_h"/>
                          </p:val>
                        </p:tav>
                      </p:tavLst>
                    </p:anim>
                    <p:animEffect transition="in" filter="fade">
                      <p:cBhvr>
                        <p:cTn dur="500"/>
                        <p:tgtEl>
                          <p:spTgt spid="29"/>
                        </p:tgtEl>
                      </p:cBhvr>
                    </p:animEffect>
                  </p:childTnLst>
                </p:cTn>
              </p:par>
            </p:tnLst>
          </p:tmpl>
          <p:tmpl lvl="1">
            <p:tnLst>
              <p:par>
                <p:cTn presetID="50" presetClass="entr" presetSubtype="0"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strVal val="#ppt_w+.3"/>
                          </p:val>
                        </p:tav>
                        <p:tav tm="100000">
                          <p:val>
                            <p:strVal val="#ppt_w"/>
                          </p:val>
                        </p:tav>
                      </p:tavLst>
                    </p:anim>
                    <p:anim calcmode="lin" valueType="num">
                      <p:cBhvr>
                        <p:cTn dur="500" fill="hold"/>
                        <p:tgtEl>
                          <p:spTgt spid="29"/>
                        </p:tgtEl>
                        <p:attrNameLst>
                          <p:attrName>ppt_h</p:attrName>
                        </p:attrNameLst>
                      </p:cBhvr>
                      <p:tavLst>
                        <p:tav tm="0">
                          <p:val>
                            <p:strVal val="#ppt_h"/>
                          </p:val>
                        </p:tav>
                        <p:tav tm="100000">
                          <p:val>
                            <p:strVal val="#ppt_h"/>
                          </p:val>
                        </p:tav>
                      </p:tavLst>
                    </p:anim>
                    <p:animEffect transition="in" filter="fade">
                      <p:cBhvr>
                        <p:cTn dur="500"/>
                        <p:tgtEl>
                          <p:spTgt spid="29"/>
                        </p:tgtEl>
                      </p:cBhvr>
                    </p:animEffect>
                  </p:childTnLst>
                </p:cTn>
              </p:par>
            </p:tnLst>
          </p:tmpl>
        </p:tmplLst>
      </p:bldP>
      <p:bldP spid="30" grpId="0" build="p">
        <p:tmplLst>
          <p:tmpl lvl="1">
            <p:tnLst>
              <p:par>
                <p:cTn presetID="53" presetClass="entr" presetSubtype="16"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p:cTn dur="250" fill="hold"/>
                        <p:tgtEl>
                          <p:spTgt spid="30"/>
                        </p:tgtEl>
                        <p:attrNameLst>
                          <p:attrName>ppt_w</p:attrName>
                        </p:attrNameLst>
                      </p:cBhvr>
                      <p:tavLst>
                        <p:tav tm="0">
                          <p:val>
                            <p:fltVal val="0"/>
                          </p:val>
                        </p:tav>
                        <p:tav tm="100000">
                          <p:val>
                            <p:strVal val="#ppt_w"/>
                          </p:val>
                        </p:tav>
                      </p:tavLst>
                    </p:anim>
                    <p:anim calcmode="lin" valueType="num">
                      <p:cBhvr>
                        <p:cTn dur="250" fill="hold"/>
                        <p:tgtEl>
                          <p:spTgt spid="30"/>
                        </p:tgtEl>
                        <p:attrNameLst>
                          <p:attrName>ppt_h</p:attrName>
                        </p:attrNameLst>
                      </p:cBhvr>
                      <p:tavLst>
                        <p:tav tm="0">
                          <p:val>
                            <p:fltVal val="0"/>
                          </p:val>
                        </p:tav>
                        <p:tav tm="100000">
                          <p:val>
                            <p:strVal val="#ppt_h"/>
                          </p:val>
                        </p:tav>
                      </p:tavLst>
                    </p:anim>
                    <p:animEffect transition="in" filter="fade">
                      <p:cBhvr>
                        <p:cTn dur="250"/>
                        <p:tgtEl>
                          <p:spTgt spid="30"/>
                        </p:tgtEl>
                      </p:cBhvr>
                    </p:animEffect>
                  </p:childTnLst>
                </p:cTn>
              </p:par>
            </p:tnLst>
          </p:tmpl>
        </p:tmplLst>
      </p:bldP>
      <p:bldP spid="31" grpId="0" build="p">
        <p:tmplLst>
          <p:tmpl lvl="1">
            <p:tnLst>
              <p:par>
                <p:cTn presetID="2" presetClass="entr" presetSubtype="2" decel="62000" fill="hold" nodeType="withEffect">
                  <p:stCondLst>
                    <p:cond delay="150"/>
                  </p:stCondLst>
                  <p:iterate type="wd">
                    <p:tmPct val="10000"/>
                  </p:iterate>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uiExpand="1" build="p" animBg="1">
        <p:tmplLst>
          <p:tmpl>
            <p:tnLst>
              <p:par>
                <p:cTn presetID="50" presetClass="entr" presetSubtype="0" decel="100000" fill="hold" nodeType="click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p:cTn dur="500" fill="hold"/>
                        <p:tgtEl>
                          <p:spTgt spid="32"/>
                        </p:tgtEl>
                        <p:attrNameLst>
                          <p:attrName>ppt_w</p:attrName>
                        </p:attrNameLst>
                      </p:cBhvr>
                      <p:tavLst>
                        <p:tav tm="0">
                          <p:val>
                            <p:strVal val="#ppt_w+.3"/>
                          </p:val>
                        </p:tav>
                        <p:tav tm="100000">
                          <p:val>
                            <p:strVal val="#ppt_w"/>
                          </p:val>
                        </p:tav>
                      </p:tavLst>
                    </p:anim>
                    <p:anim calcmode="lin" valueType="num">
                      <p:cBhvr>
                        <p:cTn dur="500" fill="hold"/>
                        <p:tgtEl>
                          <p:spTgt spid="32"/>
                        </p:tgtEl>
                        <p:attrNameLst>
                          <p:attrName>ppt_h</p:attrName>
                        </p:attrNameLst>
                      </p:cBhvr>
                      <p:tavLst>
                        <p:tav tm="0">
                          <p:val>
                            <p:strVal val="#ppt_h"/>
                          </p:val>
                        </p:tav>
                        <p:tav tm="100000">
                          <p:val>
                            <p:strVal val="#ppt_h"/>
                          </p:val>
                        </p:tav>
                      </p:tavLst>
                    </p:anim>
                    <p:animEffect transition="in" filter="fade">
                      <p:cBhvr>
                        <p:cTn dur="500"/>
                        <p:tgtEl>
                          <p:spTgt spid="32"/>
                        </p:tgtEl>
                      </p:cBhvr>
                    </p:animEffect>
                  </p:childTnLst>
                </p:cTn>
              </p:par>
            </p:tnLst>
          </p:tmpl>
          <p:tmpl lvl="1">
            <p:tnLst>
              <p:par>
                <p:cTn presetID="50" presetClass="entr" presetSubtype="0"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p:cTn dur="500" fill="hold"/>
                        <p:tgtEl>
                          <p:spTgt spid="32"/>
                        </p:tgtEl>
                        <p:attrNameLst>
                          <p:attrName>ppt_w</p:attrName>
                        </p:attrNameLst>
                      </p:cBhvr>
                      <p:tavLst>
                        <p:tav tm="0">
                          <p:val>
                            <p:strVal val="#ppt_w+.3"/>
                          </p:val>
                        </p:tav>
                        <p:tav tm="100000">
                          <p:val>
                            <p:strVal val="#ppt_w"/>
                          </p:val>
                        </p:tav>
                      </p:tavLst>
                    </p:anim>
                    <p:anim calcmode="lin" valueType="num">
                      <p:cBhvr>
                        <p:cTn dur="500" fill="hold"/>
                        <p:tgtEl>
                          <p:spTgt spid="32"/>
                        </p:tgtEl>
                        <p:attrNameLst>
                          <p:attrName>ppt_h</p:attrName>
                        </p:attrNameLst>
                      </p:cBhvr>
                      <p:tavLst>
                        <p:tav tm="0">
                          <p:val>
                            <p:strVal val="#ppt_h"/>
                          </p:val>
                        </p:tav>
                        <p:tav tm="100000">
                          <p:val>
                            <p:strVal val="#ppt_h"/>
                          </p:val>
                        </p:tav>
                      </p:tavLst>
                    </p:anim>
                    <p:animEffect transition="in" filter="fade">
                      <p:cBhvr>
                        <p:cTn dur="500"/>
                        <p:tgtEl>
                          <p:spTgt spid="32"/>
                        </p:tgtEl>
                      </p:cBhvr>
                    </p:animEffect>
                  </p:childTnLst>
                </p:cTn>
              </p:par>
            </p:tnLst>
          </p:tmpl>
        </p:tmplLst>
      </p:bldP>
      <p:bldP spid="33" grpId="0" build="p">
        <p:tmplLst>
          <p:tmpl lvl="1">
            <p:tnLst>
              <p:par>
                <p:cTn presetID="53" presetClass="entr" presetSubtype="16"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250" fill="hold"/>
                        <p:tgtEl>
                          <p:spTgt spid="33"/>
                        </p:tgtEl>
                        <p:attrNameLst>
                          <p:attrName>ppt_w</p:attrName>
                        </p:attrNameLst>
                      </p:cBhvr>
                      <p:tavLst>
                        <p:tav tm="0">
                          <p:val>
                            <p:fltVal val="0"/>
                          </p:val>
                        </p:tav>
                        <p:tav tm="100000">
                          <p:val>
                            <p:strVal val="#ppt_w"/>
                          </p:val>
                        </p:tav>
                      </p:tavLst>
                    </p:anim>
                    <p:anim calcmode="lin" valueType="num">
                      <p:cBhvr>
                        <p:cTn dur="250" fill="hold"/>
                        <p:tgtEl>
                          <p:spTgt spid="33"/>
                        </p:tgtEl>
                        <p:attrNameLst>
                          <p:attrName>ppt_h</p:attrName>
                        </p:attrNameLst>
                      </p:cBhvr>
                      <p:tavLst>
                        <p:tav tm="0">
                          <p:val>
                            <p:fltVal val="0"/>
                          </p:val>
                        </p:tav>
                        <p:tav tm="100000">
                          <p:val>
                            <p:strVal val="#ppt_h"/>
                          </p:val>
                        </p:tav>
                      </p:tavLst>
                    </p:anim>
                    <p:animEffect transition="in" filter="fade">
                      <p:cBhvr>
                        <p:cTn dur="250"/>
                        <p:tgtEl>
                          <p:spTgt spid="33"/>
                        </p:tgtEl>
                      </p:cBhvr>
                    </p:animEffect>
                  </p:childTnLst>
                </p:cTn>
              </p:par>
            </p:tnLst>
          </p:tmpl>
        </p:tmplLst>
      </p:bldP>
      <p:bldP spid="34" grpId="0" build="p">
        <p:tmplLst>
          <p:tmpl lvl="1">
            <p:tnLst>
              <p:par>
                <p:cTn presetID="2" presetClass="entr" presetSubtype="2" decel="62000" fill="hold" nodeType="withEffect">
                  <p:stCondLst>
                    <p:cond delay="150"/>
                  </p:stCondLst>
                  <p:iterate type="wd">
                    <p:tmPct val="10000"/>
                  </p:iterate>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1+#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35" grpId="0" uiExpand="1" build="p" animBg="1">
        <p:tmplLst>
          <p:tmpl>
            <p:tnLst>
              <p:par>
                <p:cTn presetID="50" presetClass="entr" presetSubtype="0" decel="100000" fill="hold" nodeType="click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p:cTn dur="500" fill="hold"/>
                        <p:tgtEl>
                          <p:spTgt spid="35"/>
                        </p:tgtEl>
                        <p:attrNameLst>
                          <p:attrName>ppt_w</p:attrName>
                        </p:attrNameLst>
                      </p:cBhvr>
                      <p:tavLst>
                        <p:tav tm="0">
                          <p:val>
                            <p:strVal val="#ppt_w+.3"/>
                          </p:val>
                        </p:tav>
                        <p:tav tm="100000">
                          <p:val>
                            <p:strVal val="#ppt_w"/>
                          </p:val>
                        </p:tav>
                      </p:tavLst>
                    </p:anim>
                    <p:anim calcmode="lin" valueType="num">
                      <p:cBhvr>
                        <p:cTn dur="500" fill="hold"/>
                        <p:tgtEl>
                          <p:spTgt spid="35"/>
                        </p:tgtEl>
                        <p:attrNameLst>
                          <p:attrName>ppt_h</p:attrName>
                        </p:attrNameLst>
                      </p:cBhvr>
                      <p:tavLst>
                        <p:tav tm="0">
                          <p:val>
                            <p:strVal val="#ppt_h"/>
                          </p:val>
                        </p:tav>
                        <p:tav tm="100000">
                          <p:val>
                            <p:strVal val="#ppt_h"/>
                          </p:val>
                        </p:tav>
                      </p:tavLst>
                    </p:anim>
                    <p:animEffect transition="in" filter="fade">
                      <p:cBhvr>
                        <p:cTn dur="500"/>
                        <p:tgtEl>
                          <p:spTgt spid="35"/>
                        </p:tgtEl>
                      </p:cBhvr>
                    </p:animEffect>
                  </p:childTnLst>
                </p:cTn>
              </p:par>
            </p:tnLst>
          </p:tmpl>
          <p:tmpl lvl="1">
            <p:tnLst>
              <p:par>
                <p:cTn presetID="50" presetClass="entr" presetSubtype="0" decel="10000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p:cTn dur="500" fill="hold"/>
                        <p:tgtEl>
                          <p:spTgt spid="35"/>
                        </p:tgtEl>
                        <p:attrNameLst>
                          <p:attrName>ppt_w</p:attrName>
                        </p:attrNameLst>
                      </p:cBhvr>
                      <p:tavLst>
                        <p:tav tm="0">
                          <p:val>
                            <p:strVal val="#ppt_w+.3"/>
                          </p:val>
                        </p:tav>
                        <p:tav tm="100000">
                          <p:val>
                            <p:strVal val="#ppt_w"/>
                          </p:val>
                        </p:tav>
                      </p:tavLst>
                    </p:anim>
                    <p:anim calcmode="lin" valueType="num">
                      <p:cBhvr>
                        <p:cTn dur="500" fill="hold"/>
                        <p:tgtEl>
                          <p:spTgt spid="35"/>
                        </p:tgtEl>
                        <p:attrNameLst>
                          <p:attrName>ppt_h</p:attrName>
                        </p:attrNameLst>
                      </p:cBhvr>
                      <p:tavLst>
                        <p:tav tm="0">
                          <p:val>
                            <p:strVal val="#ppt_h"/>
                          </p:val>
                        </p:tav>
                        <p:tav tm="100000">
                          <p:val>
                            <p:strVal val="#ppt_h"/>
                          </p:val>
                        </p:tav>
                      </p:tavLst>
                    </p:anim>
                    <p:animEffect transition="in" filter="fade">
                      <p:cBhvr>
                        <p:cTn dur="500"/>
                        <p:tgtEl>
                          <p:spTgt spid="35"/>
                        </p:tgtEl>
                      </p:cBhvr>
                    </p:animEffect>
                  </p:childTnLst>
                </p:cTn>
              </p:par>
            </p:tnLst>
          </p:tmpl>
        </p:tmplLst>
      </p:bldP>
      <p:bldP spid="36" grpId="0" build="p">
        <p:tmplLst>
          <p:tmpl lvl="1">
            <p:tnLst>
              <p:par>
                <p:cTn presetID="53" presetClass="entr" presetSubtype="16"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p:cTn dur="250" fill="hold"/>
                        <p:tgtEl>
                          <p:spTgt spid="36"/>
                        </p:tgtEl>
                        <p:attrNameLst>
                          <p:attrName>ppt_w</p:attrName>
                        </p:attrNameLst>
                      </p:cBhvr>
                      <p:tavLst>
                        <p:tav tm="0">
                          <p:val>
                            <p:fltVal val="0"/>
                          </p:val>
                        </p:tav>
                        <p:tav tm="100000">
                          <p:val>
                            <p:strVal val="#ppt_w"/>
                          </p:val>
                        </p:tav>
                      </p:tavLst>
                    </p:anim>
                    <p:anim calcmode="lin" valueType="num">
                      <p:cBhvr>
                        <p:cTn dur="250" fill="hold"/>
                        <p:tgtEl>
                          <p:spTgt spid="36"/>
                        </p:tgtEl>
                        <p:attrNameLst>
                          <p:attrName>ppt_h</p:attrName>
                        </p:attrNameLst>
                      </p:cBhvr>
                      <p:tavLst>
                        <p:tav tm="0">
                          <p:val>
                            <p:fltVal val="0"/>
                          </p:val>
                        </p:tav>
                        <p:tav tm="100000">
                          <p:val>
                            <p:strVal val="#ppt_h"/>
                          </p:val>
                        </p:tav>
                      </p:tavLst>
                    </p:anim>
                    <p:animEffect transition="in" filter="fade">
                      <p:cBhvr>
                        <p:cTn dur="250"/>
                        <p:tgtEl>
                          <p:spTgt spid="36"/>
                        </p:tgtEl>
                      </p:cBhvr>
                    </p:animEffect>
                  </p:childTnLst>
                </p:cTn>
              </p:par>
            </p:tnLst>
          </p:tmpl>
        </p:tmplLst>
      </p:bldP>
      <p:bldP spid="37" grpId="0" build="p">
        <p:tmplLst>
          <p:tmpl lvl="1">
            <p:tnLst>
              <p:par>
                <p:cTn presetID="2" presetClass="entr" presetSubtype="2" decel="62000" fill="hold" nodeType="withEffect">
                  <p:stCondLst>
                    <p:cond delay="150"/>
                  </p:stCondLst>
                  <p:iterate type="wd">
                    <p:tmPct val="10000"/>
                  </p:iterate>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1+#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38" grpId="0" uiExpand="1" build="p" animBg="1">
        <p:tmplLst>
          <p:tmpl>
            <p:tnLst>
              <p:par>
                <p:cTn presetID="50" presetClass="entr" presetSubtype="0" decel="100000" fill="hold" nodeType="click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p:cTn dur="500" fill="hold"/>
                        <p:tgtEl>
                          <p:spTgt spid="38"/>
                        </p:tgtEl>
                        <p:attrNameLst>
                          <p:attrName>ppt_w</p:attrName>
                        </p:attrNameLst>
                      </p:cBhvr>
                      <p:tavLst>
                        <p:tav tm="0">
                          <p:val>
                            <p:strVal val="#ppt_w+.3"/>
                          </p:val>
                        </p:tav>
                        <p:tav tm="100000">
                          <p:val>
                            <p:strVal val="#ppt_w"/>
                          </p:val>
                        </p:tav>
                      </p:tavLst>
                    </p:anim>
                    <p:anim calcmode="lin" valueType="num">
                      <p:cBhvr>
                        <p:cTn dur="500" fill="hold"/>
                        <p:tgtEl>
                          <p:spTgt spid="38"/>
                        </p:tgtEl>
                        <p:attrNameLst>
                          <p:attrName>ppt_h</p:attrName>
                        </p:attrNameLst>
                      </p:cBhvr>
                      <p:tavLst>
                        <p:tav tm="0">
                          <p:val>
                            <p:strVal val="#ppt_h"/>
                          </p:val>
                        </p:tav>
                        <p:tav tm="100000">
                          <p:val>
                            <p:strVal val="#ppt_h"/>
                          </p:val>
                        </p:tav>
                      </p:tavLst>
                    </p:anim>
                    <p:animEffect transition="in" filter="fade">
                      <p:cBhvr>
                        <p:cTn dur="500"/>
                        <p:tgtEl>
                          <p:spTgt spid="38"/>
                        </p:tgtEl>
                      </p:cBhvr>
                    </p:animEffect>
                  </p:childTnLst>
                </p:cTn>
              </p:par>
            </p:tnLst>
          </p:tmpl>
          <p:tmpl lvl="1">
            <p:tnLst>
              <p:par>
                <p:cTn presetID="50" presetClass="entr" presetSubtype="0" decel="10000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p:cTn dur="500" fill="hold"/>
                        <p:tgtEl>
                          <p:spTgt spid="38"/>
                        </p:tgtEl>
                        <p:attrNameLst>
                          <p:attrName>ppt_w</p:attrName>
                        </p:attrNameLst>
                      </p:cBhvr>
                      <p:tavLst>
                        <p:tav tm="0">
                          <p:val>
                            <p:strVal val="#ppt_w+.3"/>
                          </p:val>
                        </p:tav>
                        <p:tav tm="100000">
                          <p:val>
                            <p:strVal val="#ppt_w"/>
                          </p:val>
                        </p:tav>
                      </p:tavLst>
                    </p:anim>
                    <p:anim calcmode="lin" valueType="num">
                      <p:cBhvr>
                        <p:cTn dur="500" fill="hold"/>
                        <p:tgtEl>
                          <p:spTgt spid="38"/>
                        </p:tgtEl>
                        <p:attrNameLst>
                          <p:attrName>ppt_h</p:attrName>
                        </p:attrNameLst>
                      </p:cBhvr>
                      <p:tavLst>
                        <p:tav tm="0">
                          <p:val>
                            <p:strVal val="#ppt_h"/>
                          </p:val>
                        </p:tav>
                        <p:tav tm="100000">
                          <p:val>
                            <p:strVal val="#ppt_h"/>
                          </p:val>
                        </p:tav>
                      </p:tavLst>
                    </p:anim>
                    <p:animEffect transition="in" filter="fade">
                      <p:cBhvr>
                        <p:cTn dur="500"/>
                        <p:tgtEl>
                          <p:spTgt spid="38"/>
                        </p:tgtEl>
                      </p:cBhvr>
                    </p:animEffect>
                  </p:childTnLst>
                </p:cTn>
              </p:par>
            </p:tnLst>
          </p:tmpl>
        </p:tmplLst>
      </p:bldP>
      <p:bldP spid="39" grpId="0" build="p">
        <p:tmplLst>
          <p:tmpl lvl="1">
            <p:tnLst>
              <p:par>
                <p:cTn presetID="53" presetClass="entr" presetSubtype="16"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p:cTn dur="250" fill="hold"/>
                        <p:tgtEl>
                          <p:spTgt spid="39"/>
                        </p:tgtEl>
                        <p:attrNameLst>
                          <p:attrName>ppt_w</p:attrName>
                        </p:attrNameLst>
                      </p:cBhvr>
                      <p:tavLst>
                        <p:tav tm="0">
                          <p:val>
                            <p:fltVal val="0"/>
                          </p:val>
                        </p:tav>
                        <p:tav tm="100000">
                          <p:val>
                            <p:strVal val="#ppt_w"/>
                          </p:val>
                        </p:tav>
                      </p:tavLst>
                    </p:anim>
                    <p:anim calcmode="lin" valueType="num">
                      <p:cBhvr>
                        <p:cTn dur="250" fill="hold"/>
                        <p:tgtEl>
                          <p:spTgt spid="39"/>
                        </p:tgtEl>
                        <p:attrNameLst>
                          <p:attrName>ppt_h</p:attrName>
                        </p:attrNameLst>
                      </p:cBhvr>
                      <p:tavLst>
                        <p:tav tm="0">
                          <p:val>
                            <p:fltVal val="0"/>
                          </p:val>
                        </p:tav>
                        <p:tav tm="100000">
                          <p:val>
                            <p:strVal val="#ppt_h"/>
                          </p:val>
                        </p:tav>
                      </p:tavLst>
                    </p:anim>
                    <p:animEffect transition="in" filter="fade">
                      <p:cBhvr>
                        <p:cTn dur="250"/>
                        <p:tgtEl>
                          <p:spTgt spid="39"/>
                        </p:tgtEl>
                      </p:cBhvr>
                    </p:animEffect>
                  </p:childTnLst>
                </p:cTn>
              </p:par>
            </p:tnLst>
          </p:tmpl>
        </p:tmplLst>
      </p:bldP>
      <p:bldP spid="43" grpId="0" build="p">
        <p:tmplLst>
          <p:tmpl lvl="1">
            <p:tnLst>
              <p:par>
                <p:cTn presetID="2" presetClass="entr" presetSubtype="2" decel="62000" fill="hold" nodeType="withEffect">
                  <p:stCondLst>
                    <p:cond delay="150"/>
                  </p:stCondLst>
                  <p:iterate type="wd">
                    <p:tmPct val="10000"/>
                  </p:iterate>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1+#ppt_w/2"/>
                          </p:val>
                        </p:tav>
                        <p:tav tm="100000">
                          <p:val>
                            <p:strVal val="#ppt_x"/>
                          </p:val>
                        </p:tav>
                      </p:tavLst>
                    </p:anim>
                    <p:anim calcmode="lin" valueType="num">
                      <p:cBhvr additive="base">
                        <p:cTn dur="500" fill="hold"/>
                        <p:tgtEl>
                          <p:spTgt spid="43"/>
                        </p:tgtEl>
                        <p:attrNameLst>
                          <p:attrName>ppt_y</p:attrName>
                        </p:attrNameLst>
                      </p:cBhvr>
                      <p:tavLst>
                        <p:tav tm="0">
                          <p:val>
                            <p:strVal val="#ppt_y"/>
                          </p:val>
                        </p:tav>
                        <p:tav tm="100000">
                          <p:val>
                            <p:strVal val="#ppt_y"/>
                          </p:val>
                        </p:tav>
                      </p:tavLst>
                    </p:anim>
                  </p:childTnLst>
                </p:cTn>
              </p:par>
            </p:tnLst>
          </p:tmpl>
        </p:tmplLst>
      </p:bldP>
      <p:bldP spid="44" grpId="0" uiExpand="1" build="p" animBg="1">
        <p:tmplLst>
          <p:tmpl>
            <p:tnLst>
              <p:par>
                <p:cTn presetID="50" presetClass="entr" presetSubtype="0" decel="10000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p:cTn dur="500" fill="hold"/>
                        <p:tgtEl>
                          <p:spTgt spid="44"/>
                        </p:tgtEl>
                        <p:attrNameLst>
                          <p:attrName>ppt_w</p:attrName>
                        </p:attrNameLst>
                      </p:cBhvr>
                      <p:tavLst>
                        <p:tav tm="0">
                          <p:val>
                            <p:strVal val="#ppt_w+.3"/>
                          </p:val>
                        </p:tav>
                        <p:tav tm="100000">
                          <p:val>
                            <p:strVal val="#ppt_w"/>
                          </p:val>
                        </p:tav>
                      </p:tavLst>
                    </p:anim>
                    <p:anim calcmode="lin" valueType="num">
                      <p:cBhvr>
                        <p:cTn dur="500" fill="hold"/>
                        <p:tgtEl>
                          <p:spTgt spid="44"/>
                        </p:tgtEl>
                        <p:attrNameLst>
                          <p:attrName>ppt_h</p:attrName>
                        </p:attrNameLst>
                      </p:cBhvr>
                      <p:tavLst>
                        <p:tav tm="0">
                          <p:val>
                            <p:strVal val="#ppt_h"/>
                          </p:val>
                        </p:tav>
                        <p:tav tm="100000">
                          <p:val>
                            <p:strVal val="#ppt_h"/>
                          </p:val>
                        </p:tav>
                      </p:tavLst>
                    </p:anim>
                    <p:animEffect transition="in" filter="fade">
                      <p:cBhvr>
                        <p:cTn dur="500"/>
                        <p:tgtEl>
                          <p:spTgt spid="44"/>
                        </p:tgtEl>
                      </p:cBhvr>
                    </p:animEffect>
                  </p:childTnLst>
                </p:cTn>
              </p:par>
            </p:tnLst>
          </p:tmpl>
          <p:tmpl lvl="1">
            <p:tnLst>
              <p:par>
                <p:cTn presetID="50" presetClass="entr" presetSubtype="0" decel="10000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p:cTn dur="500" fill="hold"/>
                        <p:tgtEl>
                          <p:spTgt spid="44"/>
                        </p:tgtEl>
                        <p:attrNameLst>
                          <p:attrName>ppt_w</p:attrName>
                        </p:attrNameLst>
                      </p:cBhvr>
                      <p:tavLst>
                        <p:tav tm="0">
                          <p:val>
                            <p:strVal val="#ppt_w+.3"/>
                          </p:val>
                        </p:tav>
                        <p:tav tm="100000">
                          <p:val>
                            <p:strVal val="#ppt_w"/>
                          </p:val>
                        </p:tav>
                      </p:tavLst>
                    </p:anim>
                    <p:anim calcmode="lin" valueType="num">
                      <p:cBhvr>
                        <p:cTn dur="500" fill="hold"/>
                        <p:tgtEl>
                          <p:spTgt spid="44"/>
                        </p:tgtEl>
                        <p:attrNameLst>
                          <p:attrName>ppt_h</p:attrName>
                        </p:attrNameLst>
                      </p:cBhvr>
                      <p:tavLst>
                        <p:tav tm="0">
                          <p:val>
                            <p:strVal val="#ppt_h"/>
                          </p:val>
                        </p:tav>
                        <p:tav tm="100000">
                          <p:val>
                            <p:strVal val="#ppt_h"/>
                          </p:val>
                        </p:tav>
                      </p:tavLst>
                    </p:anim>
                    <p:animEffect transition="in" filter="fade">
                      <p:cBhvr>
                        <p:cTn dur="500"/>
                        <p:tgtEl>
                          <p:spTgt spid="44"/>
                        </p:tgtEl>
                      </p:cBhvr>
                    </p:animEffect>
                  </p:childTnLst>
                </p:cTn>
              </p:par>
            </p:tnLst>
          </p:tmpl>
        </p:tmplLst>
      </p:bldP>
      <p:bldP spid="45" grpId="0" build="p">
        <p:tmplLst>
          <p:tmpl lvl="1">
            <p:tnLst>
              <p:par>
                <p:cTn presetID="53" presetClass="entr" presetSubtype="16"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250" fill="hold"/>
                        <p:tgtEl>
                          <p:spTgt spid="45"/>
                        </p:tgtEl>
                        <p:attrNameLst>
                          <p:attrName>ppt_w</p:attrName>
                        </p:attrNameLst>
                      </p:cBhvr>
                      <p:tavLst>
                        <p:tav tm="0">
                          <p:val>
                            <p:fltVal val="0"/>
                          </p:val>
                        </p:tav>
                        <p:tav tm="100000">
                          <p:val>
                            <p:strVal val="#ppt_w"/>
                          </p:val>
                        </p:tav>
                      </p:tavLst>
                    </p:anim>
                    <p:anim calcmode="lin" valueType="num">
                      <p:cBhvr>
                        <p:cTn dur="250" fill="hold"/>
                        <p:tgtEl>
                          <p:spTgt spid="45"/>
                        </p:tgtEl>
                        <p:attrNameLst>
                          <p:attrName>ppt_h</p:attrName>
                        </p:attrNameLst>
                      </p:cBhvr>
                      <p:tavLst>
                        <p:tav tm="0">
                          <p:val>
                            <p:fltVal val="0"/>
                          </p:val>
                        </p:tav>
                        <p:tav tm="100000">
                          <p:val>
                            <p:strVal val="#ppt_h"/>
                          </p:val>
                        </p:tav>
                      </p:tavLst>
                    </p:anim>
                    <p:animEffect transition="in" filter="fade">
                      <p:cBhvr>
                        <p:cTn dur="250"/>
                        <p:tgtEl>
                          <p:spTgt spid="45"/>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11/28/2023</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70401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11/28/2023</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52231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11/28/2023</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16775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11/28/2023</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4226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11/28/2023</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40723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11/28/2023</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411850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11/28/2023</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84398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3.jpeg"/><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11/28/2023</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0708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p:cNvPicPr>
          <p:nvPr/>
        </p:nvPicPr>
        <p:blipFill>
          <a:blip r:embed="rId14"/>
          <a:stretch>
            <a:fillRect/>
          </a:stretch>
        </p:blipFill>
        <p:spPr>
          <a:xfrm>
            <a:off x="0" y="0"/>
            <a:ext cx="12192000"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lstStyle/>
          <a:p>
            <a:pPr lvl="0"/>
            <a:r>
              <a:rPr lang="en-US" altLang="zh-CN" dirty="0"/>
              <a:t>Click to edit Master title style</a:t>
            </a:r>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BD4E7D49-42A0-497C-A3F6-F4F1021654AA}" type="datetimeFigureOut">
              <a:rPr lang="en-US" smtClean="0"/>
              <a:t>11/28/2023</a:t>
            </a:fld>
            <a:endParaRPr lang="en-US"/>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8511F690-23D4-4DC9-A49C-96E77B20AB2C}" type="slidenum">
              <a:rPr lang="en-US" smtClean="0"/>
              <a:t>‹#›</a:t>
            </a:fld>
            <a:endParaRPr lang="en-US"/>
          </a:p>
        </p:txBody>
      </p:sp>
    </p:spTree>
    <p:extLst>
      <p:ext uri="{BB962C8B-B14F-4D97-AF65-F5344CB8AC3E}">
        <p14:creationId xmlns:p14="http://schemas.microsoft.com/office/powerpoint/2010/main" val="52704507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sldNum="0" hdr="0" ftr="0" dt="0"/>
  <p:txStyles>
    <p:titleStyle>
      <a:lvl1pPr algn="r" rtl="0" fontAlgn="base">
        <a:spcBef>
          <a:spcPct val="0"/>
        </a:spcBef>
        <a:spcAft>
          <a:spcPct val="0"/>
        </a:spcAft>
        <a:defRPr sz="3600" kern="1200">
          <a:solidFill>
            <a:schemeClr val="bg1"/>
          </a:solidFill>
          <a:latin typeface="+mj-lt"/>
          <a:ea typeface="+mj-ea"/>
          <a:cs typeface="+mj-cs"/>
        </a:defRPr>
      </a:lvl1pPr>
      <a:lvl2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2pPr>
      <a:lvl3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3pPr>
      <a:lvl4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4pPr>
      <a:lvl5pPr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5pPr>
      <a:lvl6pPr marL="4572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6pPr>
      <a:lvl7pPr marL="9144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7pPr>
      <a:lvl8pPr marL="13716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8pPr>
      <a:lvl9pPr marL="1828800" algn="r"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B42150-640F-41B8-8C91-CC6428E83925}" type="datetimeFigureOut">
              <a:rPr lang="en-US" smtClean="0"/>
              <a:t>11/28/2023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51F11-CFB0-4173-8E75-EBE6CBDC6292}" type="slidenum">
              <a:rPr lang="en-US" smtClean="0"/>
              <a:t>‹#›</a:t>
            </a:fld>
            <a:endParaRPr lang="en-US"/>
          </a:p>
        </p:txBody>
      </p:sp>
    </p:spTree>
    <p:extLst>
      <p:ext uri="{BB962C8B-B14F-4D97-AF65-F5344CB8AC3E}">
        <p14:creationId xmlns:p14="http://schemas.microsoft.com/office/powerpoint/2010/main" val="297588321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10.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hyperlink" Target="http://repository.poltekkes-denpasar.ac.id/" TargetMode="Externa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4010AF38-26DF-48B3-952C-4A9091D6863C}"/>
              </a:ext>
            </a:extLst>
          </p:cNvPr>
          <p:cNvSpPr>
            <a:spLocks noGrp="1"/>
          </p:cNvSpPr>
          <p:nvPr>
            <p:ph type="ctrTitle"/>
          </p:nvPr>
        </p:nvSpPr>
        <p:spPr>
          <a:xfrm>
            <a:off x="648929" y="639097"/>
            <a:ext cx="6253317" cy="3686015"/>
          </a:xfrm>
        </p:spPr>
        <p:txBody>
          <a:bodyPr>
            <a:noAutofit/>
          </a:bodyPr>
          <a:lstStyle/>
          <a:p>
            <a:r>
              <a:rPr lang="en-US" sz="5400" dirty="0" err="1"/>
              <a:t>Keunggulan</a:t>
            </a:r>
            <a:r>
              <a:rPr lang="en-US" sz="5400" dirty="0"/>
              <a:t> Perpustakaan </a:t>
            </a:r>
            <a:r>
              <a:rPr lang="en-US" sz="5400" dirty="0" err="1"/>
              <a:t>Poltekkes</a:t>
            </a:r>
            <a:r>
              <a:rPr lang="en-US" sz="5400" dirty="0"/>
              <a:t> </a:t>
            </a:r>
            <a:r>
              <a:rPr lang="en-US" sz="5400" dirty="0" err="1"/>
              <a:t>Kemenkes</a:t>
            </a:r>
            <a:r>
              <a:rPr lang="en-US" sz="5400" dirty="0"/>
              <a:t> Denpasar</a:t>
            </a:r>
          </a:p>
        </p:txBody>
      </p:sp>
      <p:sp>
        <p:nvSpPr>
          <p:cNvPr id="3" name="Subtitle 2">
            <a:extLst>
              <a:ext uri="{FF2B5EF4-FFF2-40B4-BE49-F238E27FC236}">
                <a16:creationId xmlns:a16="http://schemas.microsoft.com/office/drawing/2014/main" id="{37FC2D8F-56D2-4ADF-B439-0E09E7C37894}"/>
              </a:ext>
            </a:extLst>
          </p:cNvPr>
          <p:cNvSpPr>
            <a:spLocks noGrp="1"/>
          </p:cNvSpPr>
          <p:nvPr>
            <p:ph type="subTitle" idx="1"/>
          </p:nvPr>
        </p:nvSpPr>
        <p:spPr>
          <a:xfrm>
            <a:off x="632899" y="4672739"/>
            <a:ext cx="6269347" cy="1021498"/>
          </a:xfrm>
        </p:spPr>
        <p:txBody>
          <a:bodyPr>
            <a:normAutofit/>
          </a:bodyPr>
          <a:lstStyle/>
          <a:p>
            <a:r>
              <a:rPr lang="en-US" sz="2400" dirty="0">
                <a:solidFill>
                  <a:schemeClr val="tx1">
                    <a:lumMod val="85000"/>
                    <a:lumOff val="15000"/>
                  </a:schemeClr>
                </a:solidFill>
              </a:rPr>
              <a:t>PERPUSTAKAAN TERPADU POLTEKKES KEMENKES DENPASAR 2023</a:t>
            </a:r>
          </a:p>
        </p:txBody>
      </p:sp>
      <p:cxnSp>
        <p:nvCxnSpPr>
          <p:cNvPr id="29" name="Straight Connector 28">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4179"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3696529-C72B-4FE4-98BF-6244BEF14A35}"/>
              </a:ext>
            </a:extLst>
          </p:cNvPr>
          <p:cNvPicPr>
            <a:picLocks noChangeAspect="1"/>
          </p:cNvPicPr>
          <p:nvPr/>
        </p:nvPicPr>
        <p:blipFill rotWithShape="1">
          <a:blip r:embed="rId3"/>
          <a:srcRect l="13393" t="15384" r="8512" b="7257"/>
          <a:stretch/>
        </p:blipFill>
        <p:spPr>
          <a:xfrm>
            <a:off x="7482932" y="161228"/>
            <a:ext cx="4650343" cy="6535544"/>
          </a:xfrm>
          <a:prstGeom prst="rect">
            <a:avLst/>
          </a:prstGeom>
        </p:spPr>
      </p:pic>
    </p:spTree>
    <p:extLst>
      <p:ext uri="{BB962C8B-B14F-4D97-AF65-F5344CB8AC3E}">
        <p14:creationId xmlns:p14="http://schemas.microsoft.com/office/powerpoint/2010/main" val="3912747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p:cNvSpPr>
            <a:spLocks noGrp="1" noRot="1" noChangeAspect="1" noMove="1" noResize="1" noEditPoints="1" noAdjustHandles="1" noChangeArrowheads="1" noChangeShapeType="1" noTextEdit="1"/>
          </p:cNvSpPr>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cxnSp>
        <p:nvCxnSpPr>
          <p:cNvPr id="29" name="Straight Connector 28"/>
          <p:cNvCxnSpPr>
            <a:cxnSpLocks noGrp="1" noRot="1" noChangeAspect="1" noMove="1" noResize="1" noEditPoints="1" noAdjustHandles="1" noChangeArrowheads="1" noChangeShapeType="1"/>
          </p:cNvCxnSpPr>
          <p:nvPr/>
        </p:nvCxnSpPr>
        <p:spPr>
          <a:xfrm>
            <a:off x="744179"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7551175" y="0"/>
            <a:ext cx="4640825" cy="6857997"/>
          </a:xfrm>
          <a:prstGeom prst="rect">
            <a:avLst/>
          </a:prstGeom>
        </p:spPr>
      </p:pic>
      <p:pic>
        <p:nvPicPr>
          <p:cNvPr id="7" name="Picture 6"/>
          <p:cNvPicPr>
            <a:picLocks noChangeAspect="1"/>
          </p:cNvPicPr>
          <p:nvPr/>
        </p:nvPicPr>
        <p:blipFill>
          <a:blip r:embed="rId3"/>
          <a:stretch>
            <a:fillRect/>
          </a:stretch>
        </p:blipFill>
        <p:spPr>
          <a:xfrm>
            <a:off x="8070" y="85458"/>
            <a:ext cx="7543104" cy="6857994"/>
          </a:xfrm>
          <a:prstGeom prst="rect">
            <a:avLst/>
          </a:prstGeom>
        </p:spPr>
      </p:pic>
      <p:pic>
        <p:nvPicPr>
          <p:cNvPr id="5" name="Picture 4"/>
          <p:cNvPicPr>
            <a:picLocks noChangeAspect="1"/>
          </p:cNvPicPr>
          <p:nvPr/>
        </p:nvPicPr>
        <p:blipFill>
          <a:blip r:embed="rId4"/>
          <a:stretch>
            <a:fillRect/>
          </a:stretch>
        </p:blipFill>
        <p:spPr>
          <a:xfrm>
            <a:off x="345440" y="226060"/>
            <a:ext cx="6868795" cy="843915"/>
          </a:xfrm>
          <a:prstGeom prst="rect">
            <a:avLst/>
          </a:prstGeom>
        </p:spPr>
      </p:pic>
      <p:sp>
        <p:nvSpPr>
          <p:cNvPr id="2" name="Title 1"/>
          <p:cNvSpPr>
            <a:spLocks noGrp="1"/>
          </p:cNvSpPr>
          <p:nvPr>
            <p:ph type="ctrTitle"/>
          </p:nvPr>
        </p:nvSpPr>
        <p:spPr>
          <a:xfrm>
            <a:off x="110490" y="226060"/>
            <a:ext cx="7269480" cy="3350895"/>
          </a:xfrm>
        </p:spPr>
        <p:txBody>
          <a:bodyPr>
            <a:noAutofit/>
          </a:bodyPr>
          <a:lstStyle/>
          <a:p>
            <a:pPr algn="ctr"/>
            <a:r>
              <a:rPr lang="en-US" sz="4000" b="1" dirty="0">
                <a:ln>
                  <a:solidFill>
                    <a:srgbClr val="00B050"/>
                  </a:solidFill>
                </a:ln>
                <a:solidFill>
                  <a:srgbClr val="FFFF00"/>
                </a:solidFill>
                <a:latin typeface="Arial Rounded MT Bold" panose="020F0704030504030204" charset="0"/>
                <a:cs typeface="Arial Rounded MT Bold" panose="020F0704030504030204" charset="0"/>
              </a:rPr>
              <a:t>PROFIL </a:t>
            </a:r>
            <a:br>
              <a:rPr lang="en-US" sz="4000" b="1" dirty="0">
                <a:ln>
                  <a:solidFill>
                    <a:srgbClr val="00B050"/>
                  </a:solidFill>
                </a:ln>
                <a:solidFill>
                  <a:srgbClr val="FFFF00"/>
                </a:solidFill>
                <a:latin typeface="Arial Rounded MT Bold" panose="020F0704030504030204" charset="0"/>
                <a:cs typeface="Arial Rounded MT Bold" panose="020F0704030504030204" charset="0"/>
              </a:rPr>
            </a:br>
            <a:r>
              <a:rPr lang="en-US" sz="4000" b="1" dirty="0">
                <a:ln>
                  <a:solidFill>
                    <a:srgbClr val="00B050"/>
                  </a:solidFill>
                </a:ln>
                <a:solidFill>
                  <a:srgbClr val="FFFF00"/>
                </a:solidFill>
                <a:latin typeface="Arial Rounded MT Bold" panose="020F0704030504030204" charset="0"/>
                <a:cs typeface="Arial Rounded MT Bold" panose="020F0704030504030204" charset="0"/>
              </a:rPr>
              <a:t>PERPUSTAKAAN TERPADU </a:t>
            </a:r>
            <a:br>
              <a:rPr lang="en-US" sz="4000" b="1" dirty="0">
                <a:ln>
                  <a:solidFill>
                    <a:srgbClr val="00B050"/>
                  </a:solidFill>
                </a:ln>
                <a:solidFill>
                  <a:srgbClr val="FFFF00"/>
                </a:solidFill>
                <a:latin typeface="Arial Rounded MT Bold" panose="020F0704030504030204" charset="0"/>
                <a:cs typeface="Arial Rounded MT Bold" panose="020F0704030504030204" charset="0"/>
              </a:rPr>
            </a:br>
            <a:r>
              <a:rPr lang="en-US" sz="4000" b="1" dirty="0">
                <a:ln>
                  <a:solidFill>
                    <a:srgbClr val="00B050"/>
                  </a:solidFill>
                </a:ln>
                <a:solidFill>
                  <a:srgbClr val="FFFF00"/>
                </a:solidFill>
                <a:latin typeface="Arial Rounded MT Bold" panose="020F0704030504030204" charset="0"/>
                <a:cs typeface="Arial Rounded MT Bold" panose="020F0704030504030204" charset="0"/>
              </a:rPr>
              <a:t> POLTEKKES KEMENKES DENPASAR</a:t>
            </a:r>
            <a:br>
              <a:rPr lang="en-US" sz="4000" b="1" dirty="0">
                <a:ln>
                  <a:solidFill>
                    <a:srgbClr val="00B050"/>
                  </a:solidFill>
                </a:ln>
                <a:solidFill>
                  <a:srgbClr val="FFFF00"/>
                </a:solidFill>
                <a:latin typeface="Arial Rounded MT Bold" panose="020F0704030504030204" charset="0"/>
                <a:cs typeface="Arial Rounded MT Bold" panose="020F0704030504030204" charset="0"/>
              </a:rPr>
            </a:br>
            <a:r>
              <a:rPr lang="en-US" sz="4000" b="1" dirty="0">
                <a:ln>
                  <a:solidFill>
                    <a:srgbClr val="00B050"/>
                  </a:solidFill>
                </a:ln>
                <a:solidFill>
                  <a:srgbClr val="FFFF00"/>
                </a:solidFill>
                <a:latin typeface="Arial Rounded MT Bold" panose="020F0704030504030204" charset="0"/>
                <a:cs typeface="Arial Rounded MT Bold" panose="020F0704030504030204" charset="0"/>
              </a:rPr>
              <a:t>2022</a:t>
            </a:r>
          </a:p>
        </p:txBody>
      </p:sp>
      <p:sp>
        <p:nvSpPr>
          <p:cNvPr id="3" name="Subtitle 2"/>
          <p:cNvSpPr>
            <a:spLocks noGrp="1"/>
          </p:cNvSpPr>
          <p:nvPr>
            <p:ph type="subTitle" idx="1"/>
          </p:nvPr>
        </p:nvSpPr>
        <p:spPr>
          <a:xfrm>
            <a:off x="1694047" y="5057258"/>
            <a:ext cx="6333422" cy="1035529"/>
          </a:xfrm>
        </p:spPr>
        <p:txBody>
          <a:bodyPr>
            <a:noAutofit/>
          </a:bodyPr>
          <a:lstStyle/>
          <a:p>
            <a:r>
              <a:rPr lang="en-US" sz="3200" b="1" dirty="0">
                <a:ln>
                  <a:solidFill>
                    <a:srgbClr val="99CC00"/>
                  </a:solidFill>
                </a:ln>
                <a:solidFill>
                  <a:schemeClr val="bg1"/>
                </a:solidFill>
              </a:rPr>
              <a:t>NPP. </a:t>
            </a:r>
            <a:r>
              <a:rPr lang="en-ID" sz="4700" spc="-50" dirty="0">
                <a:solidFill>
                  <a:srgbClr val="FFFF00"/>
                </a:solidFill>
                <a:latin typeface="Bookman Old Style" panose="020F0302020204030204"/>
                <a:ea typeface="+mj-ea"/>
                <a:cs typeface="+mj-cs"/>
              </a:rPr>
              <a:t>5171042C0000001</a:t>
            </a:r>
            <a:endParaRPr lang="en-US" sz="3200" b="1" dirty="0">
              <a:ln>
                <a:solidFill>
                  <a:srgbClr val="99CC00"/>
                </a:solidFill>
              </a:ln>
              <a:solidFill>
                <a:srgbClr val="FFFF00"/>
              </a:solidFill>
            </a:endParaRPr>
          </a:p>
          <a:p>
            <a:r>
              <a:rPr lang="en-US" sz="3200" b="1" dirty="0" err="1">
                <a:ln>
                  <a:solidFill>
                    <a:srgbClr val="99CC00"/>
                  </a:solidFill>
                </a:ln>
                <a:solidFill>
                  <a:schemeClr val="bg1"/>
                </a:solidFill>
                <a:latin typeface="Arial" panose="020B0604020202020204" pitchFamily="34" charset="0"/>
                <a:cs typeface="Arial" panose="020B0604020202020204" pitchFamily="34" charset="0"/>
              </a:rPr>
              <a:t>Akreditasi</a:t>
            </a:r>
            <a:r>
              <a:rPr lang="en-US" sz="3200" b="1" dirty="0">
                <a:ln>
                  <a:solidFill>
                    <a:srgbClr val="99CC00"/>
                  </a:solidFill>
                </a:ln>
                <a:solidFill>
                  <a:schemeClr val="bg1"/>
                </a:solidFill>
                <a:latin typeface="Arial" panose="020B0604020202020204" pitchFamily="34" charset="0"/>
                <a:cs typeface="Arial" panose="020B0604020202020204" pitchFamily="34" charset="0"/>
              </a:rPr>
              <a:t> </a:t>
            </a:r>
            <a:r>
              <a:rPr lang="en-US" sz="3200" b="1" dirty="0">
                <a:ln>
                  <a:solidFill>
                    <a:srgbClr val="99CC00"/>
                  </a:solidFill>
                </a:ln>
                <a:solidFill>
                  <a:schemeClr val="bg1"/>
                </a:solidFill>
              </a:rPr>
              <a:t>:  À</a:t>
            </a:r>
          </a:p>
        </p:txBody>
      </p:sp>
      <p:sp>
        <p:nvSpPr>
          <p:cNvPr id="6" name="Text Box 5"/>
          <p:cNvSpPr txBox="1"/>
          <p:nvPr/>
        </p:nvSpPr>
        <p:spPr>
          <a:xfrm>
            <a:off x="4268470" y="7174230"/>
            <a:ext cx="309880" cy="3683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87D69-9384-4B1F-84A5-39B3B2698491}"/>
              </a:ext>
            </a:extLst>
          </p:cNvPr>
          <p:cNvSpPr>
            <a:spLocks noGrp="1"/>
          </p:cNvSpPr>
          <p:nvPr>
            <p:ph type="title"/>
          </p:nvPr>
        </p:nvSpPr>
        <p:spPr/>
        <p:txBody>
          <a:bodyPr>
            <a:normAutofit/>
          </a:bodyPr>
          <a:lstStyle/>
          <a:p>
            <a:pPr algn="ctr"/>
            <a:r>
              <a:rPr lang="en-US" dirty="0"/>
              <a:t>STATUS AKREDITASI</a:t>
            </a:r>
            <a:r>
              <a:rPr lang="en-US" b="1" dirty="0">
                <a:solidFill>
                  <a:srgbClr val="7030A0"/>
                </a:solidFill>
              </a:rPr>
              <a:t>” A”</a:t>
            </a:r>
            <a:r>
              <a:rPr lang="en-US" dirty="0"/>
              <a:t> </a:t>
            </a:r>
            <a:br>
              <a:rPr lang="en-US" dirty="0"/>
            </a:br>
            <a:r>
              <a:rPr lang="en-US" dirty="0"/>
              <a:t>NPP. </a:t>
            </a:r>
            <a:r>
              <a:rPr lang="en-ID" dirty="0"/>
              <a:t>5171042C0000001 </a:t>
            </a:r>
          </a:p>
        </p:txBody>
      </p:sp>
      <p:pic>
        <p:nvPicPr>
          <p:cNvPr id="4" name="Content Placeholder 3">
            <a:extLst>
              <a:ext uri="{FF2B5EF4-FFF2-40B4-BE49-F238E27FC236}">
                <a16:creationId xmlns:a16="http://schemas.microsoft.com/office/drawing/2014/main" id="{F93156A1-4DF2-45E6-A497-2D770C85B66D}"/>
              </a:ext>
            </a:extLst>
          </p:cNvPr>
          <p:cNvPicPr>
            <a:picLocks noGrp="1" noChangeAspect="1"/>
          </p:cNvPicPr>
          <p:nvPr>
            <p:ph idx="1"/>
          </p:nvPr>
        </p:nvPicPr>
        <p:blipFill rotWithShape="1">
          <a:blip r:embed="rId2"/>
          <a:srcRect l="25315" t="31729" r="29768" b="13756"/>
          <a:stretch/>
        </p:blipFill>
        <p:spPr>
          <a:xfrm>
            <a:off x="3349593" y="2216467"/>
            <a:ext cx="5698154" cy="3886673"/>
          </a:xfrm>
          <a:prstGeom prst="rect">
            <a:avLst/>
          </a:prstGeom>
        </p:spPr>
      </p:pic>
    </p:spTree>
    <p:extLst>
      <p:ext uri="{BB962C8B-B14F-4D97-AF65-F5344CB8AC3E}">
        <p14:creationId xmlns:p14="http://schemas.microsoft.com/office/powerpoint/2010/main" val="1258648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CB32-901A-4DA0-AA8A-9A7B5A88BFCD}"/>
              </a:ext>
            </a:extLst>
          </p:cNvPr>
          <p:cNvSpPr>
            <a:spLocks noGrp="1"/>
          </p:cNvSpPr>
          <p:nvPr>
            <p:ph type="title"/>
          </p:nvPr>
        </p:nvSpPr>
        <p:spPr>
          <a:xfrm>
            <a:off x="1097280" y="286603"/>
            <a:ext cx="10058400" cy="1450757"/>
          </a:xfrm>
        </p:spPr>
        <p:txBody>
          <a:bodyPr>
            <a:normAutofit/>
          </a:bodyPr>
          <a:lstStyle/>
          <a:p>
            <a:pPr algn="ctr"/>
            <a:r>
              <a:rPr lang="en-US" dirty="0"/>
              <a:t>PENGEMBANGAN DIGITAL LIBRARY MANAJEMEN SISTEM</a:t>
            </a:r>
          </a:p>
        </p:txBody>
      </p:sp>
      <p:graphicFrame>
        <p:nvGraphicFramePr>
          <p:cNvPr id="14" name="Content Placeholder 2" descr="SmartArt timeline">
            <a:extLst>
              <a:ext uri="{FF2B5EF4-FFF2-40B4-BE49-F238E27FC236}">
                <a16:creationId xmlns:a16="http://schemas.microsoft.com/office/drawing/2014/main" id="{62612D72-5A4E-430E-8505-B2C209DA7C74}"/>
              </a:ext>
            </a:extLst>
          </p:cNvPr>
          <p:cNvGraphicFramePr>
            <a:graphicFrameLocks noGrp="1"/>
          </p:cNvGraphicFramePr>
          <p:nvPr>
            <p:ph idx="1"/>
            <p:extLst>
              <p:ext uri="{D42A27DB-BD31-4B8C-83A1-F6EECF244321}">
                <p14:modId xmlns:p14="http://schemas.microsoft.com/office/powerpoint/2010/main" val="2931020500"/>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2546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3" name="Text Placeholder 52"/>
          <p:cNvSpPr>
            <a:spLocks noGrp="1"/>
          </p:cNvSpPr>
          <p:nvPr>
            <p:ph type="body" sz="quarter" idx="4294967295"/>
          </p:nvPr>
        </p:nvSpPr>
        <p:spPr>
          <a:xfrm>
            <a:off x="712268" y="129540"/>
            <a:ext cx="8213797" cy="553085"/>
          </a:xfrm>
          <a:prstGeom prst="rect">
            <a:avLst/>
          </a:prstGeom>
        </p:spPr>
        <p:txBody>
          <a:bodyPr>
            <a:noAutofit/>
          </a:bodyPr>
          <a:lstStyle/>
          <a:p>
            <a:pPr marL="0" indent="0" algn="ctr">
              <a:buNone/>
            </a:pPr>
            <a:r>
              <a:rPr lang="en-US" sz="3600" b="1" dirty="0">
                <a:solidFill>
                  <a:srgbClr val="7030A0"/>
                </a:solidFill>
              </a:rPr>
              <a:t>PERKEMBANGAN PERPUSTAKAAN </a:t>
            </a:r>
          </a:p>
        </p:txBody>
      </p:sp>
      <p:grpSp>
        <p:nvGrpSpPr>
          <p:cNvPr id="10" name="Group 9"/>
          <p:cNvGrpSpPr/>
          <p:nvPr/>
        </p:nvGrpSpPr>
        <p:grpSpPr>
          <a:xfrm>
            <a:off x="-1005205" y="997585"/>
            <a:ext cx="12800965" cy="5167419"/>
            <a:chOff x="-1462681" y="926704"/>
            <a:chExt cx="13081697" cy="5601701"/>
          </a:xfrm>
        </p:grpSpPr>
        <p:sp>
          <p:nvSpPr>
            <p:cNvPr id="60" name="L 도형 4"/>
            <p:cNvSpPr/>
            <p:nvPr/>
          </p:nvSpPr>
          <p:spPr>
            <a:xfrm rot="5400000">
              <a:off x="10631156" y="989373"/>
              <a:ext cx="507053" cy="982658"/>
            </a:xfrm>
            <a:prstGeom prst="corner">
              <a:avLst>
                <a:gd name="adj1" fmla="val 22091"/>
                <a:gd name="adj2" fmla="val 20975"/>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70C0"/>
                </a:solidFill>
                <a:effectLst/>
                <a:uLnTx/>
                <a:uFillTx/>
                <a:latin typeface="Arial"/>
                <a:cs typeface="+mn-cs"/>
              </a:endParaRPr>
            </a:p>
          </p:txBody>
        </p:sp>
        <p:sp>
          <p:nvSpPr>
            <p:cNvPr id="61" name="TextBox 60"/>
            <p:cNvSpPr txBox="1"/>
            <p:nvPr/>
          </p:nvSpPr>
          <p:spPr>
            <a:xfrm>
              <a:off x="10470801" y="1353696"/>
              <a:ext cx="1148215" cy="19005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err="1">
                  <a:ln>
                    <a:noFill/>
                  </a:ln>
                  <a:solidFill>
                    <a:srgbClr val="FFFFFF"/>
                  </a:solidFill>
                  <a:effectLst/>
                  <a:uLnTx/>
                  <a:uFillTx/>
                  <a:latin typeface="Arial"/>
                  <a:ea typeface="SimSun"/>
                  <a:cs typeface="+mn-cs"/>
                </a:rPr>
                <a:t>Akreditasi</a:t>
              </a:r>
              <a:r>
                <a:rPr kumimoji="0" lang="en-US" altLang="ko-KR" sz="1200" b="1" i="0" u="none" strike="noStrike" kern="1200" cap="none" spc="0" normalizeH="0" baseline="0" noProof="0" dirty="0">
                  <a:ln>
                    <a:noFill/>
                  </a:ln>
                  <a:solidFill>
                    <a:srgbClr val="FFFFFF"/>
                  </a:solidFill>
                  <a:effectLst/>
                  <a:uLnTx/>
                  <a:uFillTx/>
                  <a:latin typeface="Arial"/>
                  <a:ea typeface="SimSun"/>
                  <a:cs typeface="+mn-cs"/>
                </a:rPr>
                <a:t> Perpustakaan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ko-KR" sz="1200" b="1" i="0" u="none" strike="noStrike" kern="1200" cap="none" spc="0" normalizeH="0" baseline="0" noProof="0" dirty="0">
                <a:ln>
                  <a:noFill/>
                </a:ln>
                <a:solidFill>
                  <a:srgbClr val="FFFFFF"/>
                </a:solidFill>
                <a:effectLst/>
                <a:uLnTx/>
                <a:uFillTx/>
                <a:latin typeface="Arial"/>
                <a:ea typeface="SimSun"/>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FFFFFF"/>
                  </a:solidFill>
                  <a:effectLst/>
                  <a:uLnTx/>
                  <a:uFillTx/>
                  <a:latin typeface="Arial"/>
                  <a:ea typeface="SimSun"/>
                  <a:cs typeface="+mn-cs"/>
                </a:rPr>
                <a:t>Akreditasi ISO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ko-KR" sz="1200" b="1" i="0" u="none" strike="noStrike" kern="1200" cap="none" spc="0" normalizeH="0" baseline="0" noProof="0" dirty="0">
                <a:ln>
                  <a:noFill/>
                </a:ln>
                <a:solidFill>
                  <a:srgbClr val="FFFFFF"/>
                </a:solidFill>
                <a:effectLst/>
                <a:uLnTx/>
                <a:uFillTx/>
                <a:latin typeface="Arial"/>
                <a:ea typeface="SimSun"/>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FFFFFF"/>
                  </a:solidFill>
                  <a:effectLst/>
                  <a:uLnTx/>
                  <a:uFillTx/>
                  <a:latin typeface="Arial"/>
                  <a:ea typeface="SimSun"/>
                  <a:cs typeface="+mn-cs"/>
                </a:rPr>
                <a:t>ASSESMEN spip</a:t>
              </a:r>
            </a:p>
          </p:txBody>
        </p:sp>
        <p:grpSp>
          <p:nvGrpSpPr>
            <p:cNvPr id="9" name="Group 8"/>
            <p:cNvGrpSpPr/>
            <p:nvPr/>
          </p:nvGrpSpPr>
          <p:grpSpPr>
            <a:xfrm>
              <a:off x="-1462681" y="926704"/>
              <a:ext cx="12681281" cy="5601701"/>
              <a:chOff x="-1462681" y="926704"/>
              <a:chExt cx="12681281" cy="5601701"/>
            </a:xfrm>
          </p:grpSpPr>
          <p:grpSp>
            <p:nvGrpSpPr>
              <p:cNvPr id="8" name="Group 7"/>
              <p:cNvGrpSpPr/>
              <p:nvPr/>
            </p:nvGrpSpPr>
            <p:grpSpPr>
              <a:xfrm>
                <a:off x="-1462681" y="2546803"/>
                <a:ext cx="9255902" cy="3981602"/>
                <a:chOff x="-1635709" y="1672724"/>
                <a:chExt cx="10434682" cy="5070119"/>
              </a:xfrm>
            </p:grpSpPr>
            <p:grpSp>
              <p:nvGrpSpPr>
                <p:cNvPr id="6" name="Group 5"/>
                <p:cNvGrpSpPr/>
                <p:nvPr/>
              </p:nvGrpSpPr>
              <p:grpSpPr>
                <a:xfrm>
                  <a:off x="-1635709" y="3215660"/>
                  <a:ext cx="8166666" cy="3527183"/>
                  <a:chOff x="-1635709" y="2476822"/>
                  <a:chExt cx="8204774" cy="4270229"/>
                </a:xfrm>
              </p:grpSpPr>
              <p:grpSp>
                <p:nvGrpSpPr>
                  <p:cNvPr id="468" name="Group 467"/>
                  <p:cNvGrpSpPr/>
                  <p:nvPr/>
                </p:nvGrpSpPr>
                <p:grpSpPr>
                  <a:xfrm>
                    <a:off x="-30471" y="2476822"/>
                    <a:ext cx="6532736" cy="3440627"/>
                    <a:chOff x="1587310" y="2469526"/>
                    <a:chExt cx="8369056" cy="3780551"/>
                  </a:xfrm>
                  <a:solidFill>
                    <a:schemeClr val="accent5"/>
                  </a:solidFill>
                </p:grpSpPr>
                <p:sp>
                  <p:nvSpPr>
                    <p:cNvPr id="469" name="L 도형 3"/>
                    <p:cNvSpPr/>
                    <p:nvPr/>
                  </p:nvSpPr>
                  <p:spPr>
                    <a:xfrm rot="5400000">
                      <a:off x="7333226" y="2829305"/>
                      <a:ext cx="858923" cy="1546358"/>
                    </a:xfrm>
                    <a:prstGeom prst="corner">
                      <a:avLst>
                        <a:gd name="adj1" fmla="val 22091"/>
                        <a:gd name="adj2" fmla="val 20975"/>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70C0"/>
                        </a:solidFill>
                        <a:effectLst/>
                        <a:uLnTx/>
                        <a:uFillTx/>
                        <a:latin typeface="Arial"/>
                        <a:cs typeface="+mn-cs"/>
                      </a:endParaRPr>
                    </a:p>
                  </p:txBody>
                </p:sp>
                <p:sp>
                  <p:nvSpPr>
                    <p:cNvPr id="470" name="L 도형 4"/>
                    <p:cNvSpPr/>
                    <p:nvPr/>
                  </p:nvSpPr>
                  <p:spPr>
                    <a:xfrm rot="5400000">
                      <a:off x="8732440" y="2104523"/>
                      <a:ext cx="858923" cy="1588929"/>
                    </a:xfrm>
                    <a:prstGeom prst="corner">
                      <a:avLst>
                        <a:gd name="adj1" fmla="val 22091"/>
                        <a:gd name="adj2" fmla="val 20975"/>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70C0"/>
                        </a:solidFill>
                        <a:effectLst/>
                        <a:uLnTx/>
                        <a:uFillTx/>
                        <a:latin typeface="Arial"/>
                        <a:cs typeface="+mn-cs"/>
                      </a:endParaRPr>
                    </a:p>
                  </p:txBody>
                </p:sp>
                <p:sp>
                  <p:nvSpPr>
                    <p:cNvPr id="471" name="L 도형 5"/>
                    <p:cNvSpPr/>
                    <p:nvPr/>
                  </p:nvSpPr>
                  <p:spPr>
                    <a:xfrm rot="5400000">
                      <a:off x="5932724" y="3605939"/>
                      <a:ext cx="858923" cy="1569411"/>
                    </a:xfrm>
                    <a:prstGeom prst="corner">
                      <a:avLst>
                        <a:gd name="adj1" fmla="val 22091"/>
                        <a:gd name="adj2" fmla="val 20975"/>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70C0"/>
                        </a:solidFill>
                        <a:effectLst/>
                        <a:uLnTx/>
                        <a:uFillTx/>
                        <a:latin typeface="Arial"/>
                        <a:cs typeface="+mn-cs"/>
                      </a:endParaRPr>
                    </a:p>
                  </p:txBody>
                </p:sp>
                <p:sp>
                  <p:nvSpPr>
                    <p:cNvPr id="472" name="L 도형 36"/>
                    <p:cNvSpPr/>
                    <p:nvPr/>
                  </p:nvSpPr>
                  <p:spPr>
                    <a:xfrm rot="5400000">
                      <a:off x="4533552" y="4322141"/>
                      <a:ext cx="858925" cy="1516392"/>
                    </a:xfrm>
                    <a:prstGeom prst="corner">
                      <a:avLst>
                        <a:gd name="adj1" fmla="val 22091"/>
                        <a:gd name="adj2" fmla="val 20975"/>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70C0"/>
                        </a:solidFill>
                        <a:effectLst/>
                        <a:uLnTx/>
                        <a:uFillTx/>
                        <a:latin typeface="Arial"/>
                        <a:cs typeface="+mn-cs"/>
                      </a:endParaRPr>
                    </a:p>
                  </p:txBody>
                </p:sp>
                <p:sp>
                  <p:nvSpPr>
                    <p:cNvPr id="473" name="L 도형 36"/>
                    <p:cNvSpPr/>
                    <p:nvPr/>
                  </p:nvSpPr>
                  <p:spPr>
                    <a:xfrm rot="5400000">
                      <a:off x="3132432" y="4994671"/>
                      <a:ext cx="858925" cy="1551022"/>
                    </a:xfrm>
                    <a:prstGeom prst="corner">
                      <a:avLst>
                        <a:gd name="adj1" fmla="val 22091"/>
                        <a:gd name="adj2" fmla="val 20975"/>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000" b="0" i="0" u="none" strike="noStrike" kern="1200" cap="none" spc="0" normalizeH="0" baseline="0" noProof="0">
                        <a:ln>
                          <a:noFill/>
                        </a:ln>
                        <a:solidFill>
                          <a:srgbClr val="0070C0"/>
                        </a:solidFill>
                        <a:effectLst/>
                        <a:uLnTx/>
                        <a:uFillTx/>
                        <a:latin typeface="Arial"/>
                        <a:cs typeface="+mn-cs"/>
                      </a:endParaRPr>
                    </a:p>
                  </p:txBody>
                </p:sp>
                <p:sp>
                  <p:nvSpPr>
                    <p:cNvPr id="474" name="Rectangle 473"/>
                    <p:cNvSpPr/>
                    <p:nvPr/>
                  </p:nvSpPr>
                  <p:spPr>
                    <a:xfrm>
                      <a:off x="1587310" y="6078629"/>
                      <a:ext cx="1354979" cy="1714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SimSun"/>
                        <a:cs typeface="+mn-cs"/>
                      </a:endParaRPr>
                    </a:p>
                  </p:txBody>
                </p:sp>
              </p:grpSp>
              <p:grpSp>
                <p:nvGrpSpPr>
                  <p:cNvPr id="5" name="Group 4"/>
                  <p:cNvGrpSpPr/>
                  <p:nvPr/>
                </p:nvGrpSpPr>
                <p:grpSpPr>
                  <a:xfrm>
                    <a:off x="-1635709" y="2687792"/>
                    <a:ext cx="8204774" cy="4059259"/>
                    <a:chOff x="-1635709" y="2687792"/>
                    <a:chExt cx="8204774" cy="4059259"/>
                  </a:xfrm>
                </p:grpSpPr>
                <p:sp>
                  <p:nvSpPr>
                    <p:cNvPr id="492" name="TextBox 491"/>
                    <p:cNvSpPr txBox="1"/>
                    <p:nvPr/>
                  </p:nvSpPr>
                  <p:spPr>
                    <a:xfrm>
                      <a:off x="-1635709" y="5292222"/>
                      <a:ext cx="2425547" cy="51256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000000">
                              <a:lumMod val="85000"/>
                              <a:lumOff val="15000"/>
                            </a:srgbClr>
                          </a:solidFill>
                          <a:effectLst/>
                          <a:uLnTx/>
                          <a:uFillTx/>
                          <a:latin typeface="Arial"/>
                          <a:ea typeface="SimSun"/>
                          <a:cs typeface="Arial" panose="020B0604020202020204" pitchFamily="34" charset="0"/>
                        </a:rPr>
                        <a:t>2001 </a:t>
                      </a:r>
                      <a:endParaRPr kumimoji="0" lang="ko-KR" altLang="en-US" sz="1400" b="1" i="0" u="none" strike="noStrike" kern="1200" cap="none" spc="0" normalizeH="0" baseline="0" noProof="0" dirty="0">
                        <a:ln>
                          <a:noFill/>
                        </a:ln>
                        <a:solidFill>
                          <a:srgbClr val="000000">
                            <a:lumMod val="85000"/>
                            <a:lumOff val="15000"/>
                          </a:srgbClr>
                        </a:solidFill>
                        <a:effectLst/>
                        <a:uLnTx/>
                        <a:uFillTx/>
                        <a:latin typeface="Arial"/>
                        <a:cs typeface="Arial" panose="020B0604020202020204" pitchFamily="34" charset="0"/>
                      </a:endParaRPr>
                    </a:p>
                  </p:txBody>
                </p:sp>
                <p:sp>
                  <p:nvSpPr>
                    <p:cNvPr id="480" name="TextBox 479"/>
                    <p:cNvSpPr txBox="1"/>
                    <p:nvPr/>
                  </p:nvSpPr>
                  <p:spPr>
                    <a:xfrm>
                      <a:off x="1008760" y="5212423"/>
                      <a:ext cx="1317090" cy="1078194"/>
                    </a:xfrm>
                    <a:prstGeom prst="rect">
                      <a:avLst/>
                    </a:prstGeom>
                    <a:solidFill>
                      <a:schemeClr val="bg1"/>
                    </a:solidFill>
                  </p:spPr>
                  <p:txBody>
                    <a:bodyPr wrap="square" lIns="108000"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000000"/>
                          </a:solidFill>
                          <a:effectLst/>
                          <a:uLnTx/>
                          <a:uFillTx/>
                          <a:latin typeface="Arial"/>
                          <a:ea typeface="SimSun"/>
                          <a:cs typeface="+mn-cs"/>
                        </a:rPr>
                        <a:t>Perpustakaan masih Perjurusan</a:t>
                      </a:r>
                    </a:p>
                  </p:txBody>
                </p:sp>
                <p:sp>
                  <p:nvSpPr>
                    <p:cNvPr id="481" name="TextBox 480"/>
                    <p:cNvSpPr txBox="1"/>
                    <p:nvPr/>
                  </p:nvSpPr>
                  <p:spPr>
                    <a:xfrm>
                      <a:off x="2099738" y="4577909"/>
                      <a:ext cx="1038922" cy="1592884"/>
                    </a:xfrm>
                    <a:prstGeom prst="rect">
                      <a:avLst/>
                    </a:prstGeom>
                    <a:noFill/>
                  </p:spPr>
                  <p:txBody>
                    <a:bodyPr wrap="square" lIns="108000"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000000"/>
                          </a:solidFill>
                          <a:effectLst/>
                          <a:uLnTx/>
                          <a:uFillTx/>
                          <a:latin typeface="Arial"/>
                          <a:ea typeface="SimSun"/>
                          <a:cs typeface="+mn-cs"/>
                        </a:rPr>
                        <a:t>membangun aplikasiSIPISIS</a:t>
                      </a:r>
                    </a:p>
                  </p:txBody>
                </p:sp>
                <p:sp>
                  <p:nvSpPr>
                    <p:cNvPr id="482" name="TextBox 481"/>
                    <p:cNvSpPr txBox="1"/>
                    <p:nvPr/>
                  </p:nvSpPr>
                  <p:spPr>
                    <a:xfrm>
                      <a:off x="3147562" y="3989903"/>
                      <a:ext cx="1461882" cy="1232071"/>
                    </a:xfrm>
                    <a:prstGeom prst="rect">
                      <a:avLst/>
                    </a:prstGeom>
                    <a:noFill/>
                  </p:spPr>
                  <p:txBody>
                    <a:bodyPr wrap="square" lIns="108000"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err="1">
                          <a:ln>
                            <a:noFill/>
                          </a:ln>
                          <a:solidFill>
                            <a:srgbClr val="000000"/>
                          </a:solidFill>
                          <a:effectLst/>
                          <a:uLnTx/>
                          <a:uFillTx/>
                          <a:latin typeface="Arial"/>
                          <a:ea typeface="SimSun"/>
                          <a:cs typeface="+mn-cs"/>
                        </a:rPr>
                        <a:t>Juara</a:t>
                      </a:r>
                      <a:r>
                        <a:rPr kumimoji="0" lang="en-US" altLang="ko-KR" sz="1400" b="1" i="0" u="none" strike="noStrike" kern="1200" cap="none" spc="0" normalizeH="0" baseline="0" noProof="0" dirty="0">
                          <a:ln>
                            <a:noFill/>
                          </a:ln>
                          <a:solidFill>
                            <a:srgbClr val="000000"/>
                          </a:solidFill>
                          <a:effectLst/>
                          <a:uLnTx/>
                          <a:uFillTx/>
                          <a:latin typeface="Arial"/>
                          <a:ea typeface="SimSun"/>
                          <a:cs typeface="+mn-cs"/>
                        </a:rPr>
                        <a:t> I -</a:t>
                      </a:r>
                      <a:r>
                        <a:rPr kumimoji="0" lang="en-US" altLang="ko-KR" sz="1400" b="1" i="0" u="none" strike="noStrike" kern="1200" cap="none" spc="0" normalizeH="0" baseline="0" noProof="0" dirty="0" err="1">
                          <a:ln>
                            <a:noFill/>
                          </a:ln>
                          <a:solidFill>
                            <a:srgbClr val="000000"/>
                          </a:solidFill>
                          <a:effectLst/>
                          <a:uLnTx/>
                          <a:uFillTx/>
                          <a:latin typeface="Arial"/>
                          <a:ea typeface="SimSun"/>
                          <a:cs typeface="+mn-cs"/>
                        </a:rPr>
                        <a:t>Pustakawan prov. Bali </a:t>
                      </a:r>
                      <a:endParaRPr kumimoji="0" lang="ko-KR" altLang="en-US" sz="1400" b="1" i="0" u="none" strike="noStrike" kern="1200" cap="none" spc="0" normalizeH="0" baseline="0" noProof="0" dirty="0">
                        <a:ln>
                          <a:noFill/>
                        </a:ln>
                        <a:solidFill>
                          <a:srgbClr val="000000"/>
                        </a:solidFill>
                        <a:effectLst/>
                        <a:uLnTx/>
                        <a:uFillTx/>
                        <a:latin typeface="Arial"/>
                        <a:cs typeface="+mn-cs"/>
                      </a:endParaRPr>
                    </a:p>
                  </p:txBody>
                </p:sp>
                <p:sp>
                  <p:nvSpPr>
                    <p:cNvPr id="483" name="TextBox 482"/>
                    <p:cNvSpPr txBox="1"/>
                    <p:nvPr/>
                  </p:nvSpPr>
                  <p:spPr>
                    <a:xfrm>
                      <a:off x="4249201" y="3272449"/>
                      <a:ext cx="1236060" cy="512567"/>
                    </a:xfrm>
                    <a:prstGeom prst="rect">
                      <a:avLst/>
                    </a:prstGeom>
                    <a:noFill/>
                  </p:spPr>
                  <p:txBody>
                    <a:bodyPr wrap="square" lIns="108000"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000000"/>
                          </a:solidFill>
                          <a:effectLst/>
                          <a:uLnTx/>
                          <a:uFillTx/>
                          <a:latin typeface="Arial"/>
                          <a:ea typeface="SimSun"/>
                          <a:cs typeface="+mn-cs"/>
                        </a:rPr>
                        <a:t>sipisis</a:t>
                      </a:r>
                    </a:p>
                  </p:txBody>
                </p:sp>
                <p:sp>
                  <p:nvSpPr>
                    <p:cNvPr id="484" name="TextBox 483"/>
                    <p:cNvSpPr txBox="1"/>
                    <p:nvPr/>
                  </p:nvSpPr>
                  <p:spPr>
                    <a:xfrm>
                      <a:off x="5389133" y="2687792"/>
                      <a:ext cx="1179932" cy="1387008"/>
                    </a:xfrm>
                    <a:prstGeom prst="rect">
                      <a:avLst/>
                    </a:prstGeom>
                    <a:noFill/>
                  </p:spPr>
                  <p:txBody>
                    <a:bodyPr wrap="square" lIns="108000"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000000"/>
                          </a:solidFill>
                          <a:effectLst/>
                          <a:uLnTx/>
                          <a:uFillTx/>
                          <a:latin typeface="Arial"/>
                          <a:ea typeface="SimSun"/>
                          <a:cs typeface="+mn-cs"/>
                        </a:rPr>
                        <a:t>rancang membangun aplikasi digilib</a:t>
                      </a:r>
                    </a:p>
                  </p:txBody>
                </p:sp>
                <p:sp>
                  <p:nvSpPr>
                    <p:cNvPr id="490" name="TextBox 489"/>
                    <p:cNvSpPr txBox="1"/>
                    <p:nvPr/>
                  </p:nvSpPr>
                  <p:spPr>
                    <a:xfrm>
                      <a:off x="896199" y="3987358"/>
                      <a:ext cx="2080395" cy="51256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000000">
                              <a:lumMod val="85000"/>
                              <a:lumOff val="15000"/>
                            </a:srgbClr>
                          </a:solidFill>
                          <a:effectLst/>
                          <a:uLnTx/>
                          <a:uFillTx/>
                          <a:latin typeface="Arial"/>
                          <a:ea typeface="SimSun"/>
                          <a:cs typeface="Arial" panose="020B0604020202020204" pitchFamily="34" charset="0"/>
                        </a:rPr>
                        <a:t>2008</a:t>
                      </a:r>
                      <a:endParaRPr kumimoji="0" lang="ko-KR" altLang="en-US" sz="1400" b="1" i="0" u="none" strike="noStrike" kern="1200" cap="none" spc="0" normalizeH="0" baseline="0" noProof="0" dirty="0">
                        <a:ln>
                          <a:noFill/>
                        </a:ln>
                        <a:solidFill>
                          <a:srgbClr val="000000">
                            <a:lumMod val="85000"/>
                            <a:lumOff val="15000"/>
                          </a:srgbClr>
                        </a:solidFill>
                        <a:effectLst/>
                        <a:uLnTx/>
                        <a:uFillTx/>
                        <a:latin typeface="Arial"/>
                        <a:cs typeface="Arial" panose="020B0604020202020204" pitchFamily="34" charset="0"/>
                      </a:endParaRPr>
                    </a:p>
                  </p:txBody>
                </p:sp>
                <p:sp>
                  <p:nvSpPr>
                    <p:cNvPr id="491" name="TextBox 490"/>
                    <p:cNvSpPr txBox="1"/>
                    <p:nvPr/>
                  </p:nvSpPr>
                  <p:spPr>
                    <a:xfrm>
                      <a:off x="-134695" y="4603434"/>
                      <a:ext cx="2080395" cy="51256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000000">
                              <a:lumMod val="85000"/>
                              <a:lumOff val="15000"/>
                            </a:srgbClr>
                          </a:solidFill>
                          <a:effectLst/>
                          <a:uLnTx/>
                          <a:uFillTx/>
                          <a:latin typeface="Arial"/>
                          <a:ea typeface="SimSun"/>
                          <a:cs typeface="Arial" panose="020B0604020202020204" pitchFamily="34" charset="0"/>
                        </a:rPr>
                        <a:t>2007</a:t>
                      </a:r>
                      <a:endParaRPr kumimoji="0" lang="ko-KR" altLang="en-US" sz="1400" b="1" i="0" u="none" strike="noStrike" kern="1200" cap="none" spc="0" normalizeH="0" baseline="0" noProof="0" dirty="0">
                        <a:ln>
                          <a:noFill/>
                        </a:ln>
                        <a:solidFill>
                          <a:srgbClr val="000000">
                            <a:lumMod val="85000"/>
                            <a:lumOff val="15000"/>
                          </a:srgbClr>
                        </a:solidFill>
                        <a:effectLst/>
                        <a:uLnTx/>
                        <a:uFillTx/>
                        <a:latin typeface="Arial"/>
                        <a:cs typeface="Arial" panose="020B0604020202020204" pitchFamily="34" charset="0"/>
                      </a:endParaRPr>
                    </a:p>
                  </p:txBody>
                </p:sp>
                <p:sp>
                  <p:nvSpPr>
                    <p:cNvPr id="494" name="TextBox 493"/>
                    <p:cNvSpPr txBox="1"/>
                    <p:nvPr/>
                  </p:nvSpPr>
                  <p:spPr>
                    <a:xfrm>
                      <a:off x="1945700" y="3359679"/>
                      <a:ext cx="2080395" cy="51256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000000">
                              <a:lumMod val="85000"/>
                              <a:lumOff val="15000"/>
                            </a:srgbClr>
                          </a:solidFill>
                          <a:effectLst/>
                          <a:uLnTx/>
                          <a:uFillTx/>
                          <a:latin typeface="Arial"/>
                          <a:ea typeface="SimSun"/>
                          <a:cs typeface="Arial" panose="020B0604020202020204" pitchFamily="34" charset="0"/>
                        </a:rPr>
                        <a:t>2009</a:t>
                      </a:r>
                      <a:endParaRPr kumimoji="0" lang="ko-KR" altLang="en-US" sz="1400" b="1" i="0" u="none" strike="noStrike" kern="1200" cap="none" spc="0" normalizeH="0" baseline="0" noProof="0" dirty="0">
                        <a:ln>
                          <a:noFill/>
                        </a:ln>
                        <a:solidFill>
                          <a:srgbClr val="000000">
                            <a:lumMod val="85000"/>
                            <a:lumOff val="15000"/>
                          </a:srgbClr>
                        </a:solidFill>
                        <a:effectLst/>
                        <a:uLnTx/>
                        <a:uFillTx/>
                        <a:latin typeface="Arial"/>
                        <a:cs typeface="Arial" panose="020B0604020202020204" pitchFamily="34" charset="0"/>
                      </a:endParaRPr>
                    </a:p>
                  </p:txBody>
                </p:sp>
                <p:sp>
                  <p:nvSpPr>
                    <p:cNvPr id="35" name="Rectangle 34"/>
                    <p:cNvSpPr/>
                    <p:nvPr/>
                  </p:nvSpPr>
                  <p:spPr>
                    <a:xfrm>
                      <a:off x="-267051" y="5956424"/>
                      <a:ext cx="1242796" cy="79062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SimSun"/>
                          <a:cs typeface="+mn-cs"/>
                        </a:rPr>
                        <a:t>BERDIRI</a:t>
                      </a:r>
                      <a:endParaRPr kumimoji="0" lang="en-US" sz="1700" b="0" i="0" u="none" strike="noStrike" kern="1200" cap="none" spc="0" normalizeH="0" baseline="0" noProof="0" dirty="0">
                        <a:ln>
                          <a:noFill/>
                        </a:ln>
                        <a:solidFill>
                          <a:srgbClr val="000000"/>
                        </a:solidFill>
                        <a:effectLst/>
                        <a:uLnTx/>
                        <a:uFillTx/>
                        <a:latin typeface="Arial"/>
                        <a:ea typeface="SimSun"/>
                        <a:cs typeface="+mn-cs"/>
                      </a:endParaRPr>
                    </a:p>
                  </p:txBody>
                </p:sp>
              </p:grpSp>
            </p:grpSp>
            <p:sp>
              <p:nvSpPr>
                <p:cNvPr id="39" name="L 도형 4"/>
                <p:cNvSpPr/>
                <p:nvPr/>
              </p:nvSpPr>
              <p:spPr>
                <a:xfrm rot="5400000">
                  <a:off x="7795798" y="1817305"/>
                  <a:ext cx="645675" cy="1253687"/>
                </a:xfrm>
                <a:prstGeom prst="corner">
                  <a:avLst>
                    <a:gd name="adj1" fmla="val 22091"/>
                    <a:gd name="adj2" fmla="val 20975"/>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70C0"/>
                    </a:solidFill>
                    <a:effectLst/>
                    <a:uLnTx/>
                    <a:uFillTx/>
                    <a:latin typeface="Arial"/>
                    <a:cs typeface="+mn-cs"/>
                  </a:endParaRPr>
                </a:p>
              </p:txBody>
            </p:sp>
            <p:sp>
              <p:nvSpPr>
                <p:cNvPr id="44" name="TextBox 43"/>
                <p:cNvSpPr txBox="1"/>
                <p:nvPr/>
              </p:nvSpPr>
              <p:spPr>
                <a:xfrm>
                  <a:off x="6305223" y="1672724"/>
                  <a:ext cx="2070732" cy="4233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000000">
                          <a:lumMod val="85000"/>
                          <a:lumOff val="15000"/>
                        </a:srgbClr>
                      </a:solidFill>
                      <a:effectLst/>
                      <a:uLnTx/>
                      <a:uFillTx/>
                      <a:latin typeface="Arial"/>
                      <a:ea typeface="SimSun"/>
                      <a:cs typeface="Arial" panose="020B0604020202020204" pitchFamily="34" charset="0"/>
                    </a:rPr>
                    <a:t>2017</a:t>
                  </a:r>
                  <a:endParaRPr kumimoji="0" lang="ko-KR" altLang="en-US" sz="1400" b="1" i="0" u="none" strike="noStrike" kern="1200" cap="none" spc="0" normalizeH="0" baseline="0" noProof="0" dirty="0">
                    <a:ln>
                      <a:noFill/>
                    </a:ln>
                    <a:solidFill>
                      <a:srgbClr val="000000">
                        <a:lumMod val="85000"/>
                        <a:lumOff val="15000"/>
                      </a:srgbClr>
                    </a:solidFill>
                    <a:effectLst/>
                    <a:uLnTx/>
                    <a:uFillTx/>
                    <a:latin typeface="Arial"/>
                    <a:cs typeface="Arial" panose="020B0604020202020204" pitchFamily="34" charset="0"/>
                  </a:endParaRPr>
                </a:p>
              </p:txBody>
            </p:sp>
            <p:grpSp>
              <p:nvGrpSpPr>
                <p:cNvPr id="7" name="Group 6"/>
                <p:cNvGrpSpPr/>
                <p:nvPr/>
              </p:nvGrpSpPr>
              <p:grpSpPr>
                <a:xfrm>
                  <a:off x="3044568" y="2193371"/>
                  <a:ext cx="5754405" cy="2263775"/>
                  <a:chOff x="3044568" y="2193371"/>
                  <a:chExt cx="5754405" cy="2263775"/>
                </a:xfrm>
              </p:grpSpPr>
              <p:sp>
                <p:nvSpPr>
                  <p:cNvPr id="489" name="TextBox 488"/>
                  <p:cNvSpPr txBox="1"/>
                  <p:nvPr/>
                </p:nvSpPr>
                <p:spPr>
                  <a:xfrm>
                    <a:off x="6470339" y="2757528"/>
                    <a:ext cx="1212212" cy="890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err="1">
                        <a:ln>
                          <a:noFill/>
                        </a:ln>
                        <a:solidFill>
                          <a:srgbClr val="000000">
                            <a:lumMod val="85000"/>
                            <a:lumOff val="15000"/>
                          </a:srgbClr>
                        </a:solidFill>
                        <a:effectLst/>
                        <a:uLnTx/>
                        <a:uFillTx/>
                        <a:latin typeface="Arial"/>
                        <a:ea typeface="SimSun"/>
                        <a:cs typeface="+mn-cs"/>
                      </a:rPr>
                      <a:t>mebangun aplikasi digilib</a:t>
                    </a:r>
                    <a:endParaRPr kumimoji="0" lang="en-US" altLang="ko-KR" sz="1200" b="1" i="0" u="none" strike="noStrike" kern="1200" cap="none" spc="0" normalizeH="0" baseline="0" noProof="0" dirty="0">
                      <a:ln>
                        <a:noFill/>
                      </a:ln>
                      <a:solidFill>
                        <a:srgbClr val="000000">
                          <a:lumMod val="85000"/>
                          <a:lumOff val="15000"/>
                        </a:srgbClr>
                      </a:solidFill>
                      <a:effectLst/>
                      <a:uLnTx/>
                      <a:uFillTx/>
                      <a:latin typeface="Arial"/>
                      <a:ea typeface="SimSun"/>
                      <a:cs typeface="+mn-cs"/>
                    </a:endParaRPr>
                  </a:p>
                </p:txBody>
              </p:sp>
              <p:sp>
                <p:nvSpPr>
                  <p:cNvPr id="38" name="L 도형 3"/>
                  <p:cNvSpPr/>
                  <p:nvPr/>
                </p:nvSpPr>
                <p:spPr>
                  <a:xfrm rot="5400000">
                    <a:off x="6657199" y="2331911"/>
                    <a:ext cx="645673" cy="1257780"/>
                  </a:xfrm>
                  <a:prstGeom prst="corner">
                    <a:avLst>
                      <a:gd name="adj1" fmla="val 22091"/>
                      <a:gd name="adj2" fmla="val 20975"/>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70C0"/>
                      </a:solidFill>
                      <a:effectLst/>
                      <a:uLnTx/>
                      <a:uFillTx/>
                      <a:latin typeface="Arial"/>
                      <a:cs typeface="+mn-cs"/>
                    </a:endParaRPr>
                  </a:p>
                </p:txBody>
              </p:sp>
              <p:sp>
                <p:nvSpPr>
                  <p:cNvPr id="40" name="TextBox 39"/>
                  <p:cNvSpPr txBox="1"/>
                  <p:nvPr/>
                </p:nvSpPr>
                <p:spPr>
                  <a:xfrm>
                    <a:off x="3044568" y="3319648"/>
                    <a:ext cx="2070732" cy="4233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000000">
                            <a:lumMod val="85000"/>
                            <a:lumOff val="15000"/>
                          </a:srgbClr>
                        </a:solidFill>
                        <a:effectLst/>
                        <a:uLnTx/>
                        <a:uFillTx/>
                        <a:latin typeface="Arial"/>
                        <a:ea typeface="SimSun"/>
                        <a:cs typeface="Arial" panose="020B0604020202020204" pitchFamily="34" charset="0"/>
                      </a:rPr>
                      <a:t>2012</a:t>
                    </a:r>
                    <a:endParaRPr kumimoji="0" lang="ko-KR" altLang="en-US" sz="1400" b="1" i="0" u="none" strike="noStrike" kern="1200" cap="none" spc="0" normalizeH="0" baseline="0" noProof="0" dirty="0">
                      <a:ln>
                        <a:noFill/>
                      </a:ln>
                      <a:solidFill>
                        <a:srgbClr val="000000">
                          <a:lumMod val="85000"/>
                          <a:lumOff val="15000"/>
                        </a:srgbClr>
                      </a:solidFill>
                      <a:effectLst/>
                      <a:uLnTx/>
                      <a:uFillTx/>
                      <a:latin typeface="Arial"/>
                      <a:cs typeface="Arial" panose="020B0604020202020204" pitchFamily="34" charset="0"/>
                    </a:endParaRPr>
                  </a:p>
                </p:txBody>
              </p:sp>
              <p:sp>
                <p:nvSpPr>
                  <p:cNvPr id="41" name="TextBox 40"/>
                  <p:cNvSpPr txBox="1"/>
                  <p:nvPr/>
                </p:nvSpPr>
                <p:spPr>
                  <a:xfrm>
                    <a:off x="4151913" y="2794338"/>
                    <a:ext cx="2070732" cy="4233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000000">
                            <a:lumMod val="85000"/>
                            <a:lumOff val="15000"/>
                          </a:srgbClr>
                        </a:solidFill>
                        <a:effectLst/>
                        <a:uLnTx/>
                        <a:uFillTx/>
                        <a:latin typeface="Arial"/>
                        <a:ea typeface="SimSun"/>
                        <a:cs typeface="Arial" panose="020B0604020202020204" pitchFamily="34" charset="0"/>
                      </a:rPr>
                      <a:t>2015</a:t>
                    </a:r>
                    <a:endParaRPr kumimoji="0" lang="ko-KR" altLang="en-US" sz="1400" b="1" i="0" u="none" strike="noStrike" kern="1200" cap="none" spc="0" normalizeH="0" baseline="0" noProof="0" dirty="0">
                      <a:ln>
                        <a:noFill/>
                      </a:ln>
                      <a:solidFill>
                        <a:srgbClr val="000000">
                          <a:lumMod val="85000"/>
                          <a:lumOff val="15000"/>
                        </a:srgbClr>
                      </a:solidFill>
                      <a:effectLst/>
                      <a:uLnTx/>
                      <a:uFillTx/>
                      <a:latin typeface="Arial"/>
                      <a:cs typeface="Arial" panose="020B0604020202020204" pitchFamily="34" charset="0"/>
                    </a:endParaRPr>
                  </a:p>
                </p:txBody>
              </p:sp>
              <p:sp>
                <p:nvSpPr>
                  <p:cNvPr id="42" name="TextBox 41"/>
                  <p:cNvSpPr txBox="1"/>
                  <p:nvPr/>
                </p:nvSpPr>
                <p:spPr>
                  <a:xfrm>
                    <a:off x="5211307" y="2193371"/>
                    <a:ext cx="2070732" cy="4233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000000">
                            <a:lumMod val="85000"/>
                            <a:lumOff val="15000"/>
                          </a:srgbClr>
                        </a:solidFill>
                        <a:effectLst/>
                        <a:uLnTx/>
                        <a:uFillTx/>
                        <a:latin typeface="Arial"/>
                        <a:ea typeface="SimSun"/>
                        <a:cs typeface="Arial" panose="020B0604020202020204" pitchFamily="34" charset="0"/>
                      </a:rPr>
                      <a:t>2016</a:t>
                    </a:r>
                    <a:endParaRPr kumimoji="0" lang="ko-KR" altLang="en-US" sz="1400" b="1" i="0" u="none" strike="noStrike" kern="1200" cap="none" spc="0" normalizeH="0" baseline="0" noProof="0" dirty="0">
                      <a:ln>
                        <a:noFill/>
                      </a:ln>
                      <a:solidFill>
                        <a:srgbClr val="000000">
                          <a:lumMod val="85000"/>
                          <a:lumOff val="15000"/>
                        </a:srgbClr>
                      </a:solidFill>
                      <a:effectLst/>
                      <a:uLnTx/>
                      <a:uFillTx/>
                      <a:latin typeface="Arial"/>
                      <a:cs typeface="Arial" panose="020B0604020202020204" pitchFamily="34" charset="0"/>
                    </a:endParaRPr>
                  </a:p>
                </p:txBody>
              </p:sp>
              <p:sp>
                <p:nvSpPr>
                  <p:cNvPr id="45" name="TextBox 44"/>
                  <p:cNvSpPr txBox="1"/>
                  <p:nvPr/>
                </p:nvSpPr>
                <p:spPr>
                  <a:xfrm>
                    <a:off x="7634756" y="2285786"/>
                    <a:ext cx="1164217" cy="890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err="1">
                        <a:ln>
                          <a:noFill/>
                        </a:ln>
                        <a:solidFill>
                          <a:srgbClr val="000000">
                            <a:lumMod val="85000"/>
                            <a:lumOff val="15000"/>
                          </a:srgbClr>
                        </a:solidFill>
                        <a:effectLst/>
                        <a:uLnTx/>
                        <a:uFillTx/>
                        <a:latin typeface="Arial"/>
                        <a:ea typeface="SimSun"/>
                        <a:cs typeface="+mn-cs"/>
                      </a:rPr>
                      <a:t>Jpengembangan digilib </a:t>
                    </a:r>
                    <a:endParaRPr kumimoji="0" lang="en-US" altLang="ko-KR" sz="1200" b="1" i="0" u="none" strike="noStrike" kern="1200" cap="none" spc="0" normalizeH="0" baseline="0" noProof="0" dirty="0">
                      <a:ln>
                        <a:noFill/>
                      </a:ln>
                      <a:solidFill>
                        <a:srgbClr val="000000">
                          <a:lumMod val="85000"/>
                          <a:lumOff val="15000"/>
                        </a:srgbClr>
                      </a:solidFill>
                      <a:effectLst/>
                      <a:uLnTx/>
                      <a:uFillTx/>
                      <a:latin typeface="Arial"/>
                      <a:ea typeface="SimSun"/>
                      <a:cs typeface="+mn-cs"/>
                    </a:endParaRPr>
                  </a:p>
                </p:txBody>
              </p:sp>
              <p:sp>
                <p:nvSpPr>
                  <p:cNvPr id="46" name="TextBox 45"/>
                  <p:cNvSpPr txBox="1"/>
                  <p:nvPr/>
                </p:nvSpPr>
                <p:spPr>
                  <a:xfrm>
                    <a:off x="6494336" y="4117312"/>
                    <a:ext cx="1164217" cy="3398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ko-KR" sz="1200" b="1" i="0" u="none" strike="noStrike" kern="1200" cap="none" spc="0" normalizeH="0" baseline="0" noProof="0" dirty="0">
                      <a:ln>
                        <a:noFill/>
                      </a:ln>
                      <a:solidFill>
                        <a:srgbClr val="000000">
                          <a:lumMod val="85000"/>
                          <a:lumOff val="15000"/>
                        </a:srgbClr>
                      </a:solidFill>
                      <a:effectLst/>
                      <a:uLnTx/>
                      <a:uFillTx/>
                      <a:latin typeface="Arial"/>
                      <a:ea typeface="SimSun"/>
                      <a:cs typeface="+mn-cs"/>
                    </a:endParaRPr>
                  </a:p>
                </p:txBody>
              </p:sp>
            </p:grpSp>
          </p:grpSp>
          <p:sp>
            <p:nvSpPr>
              <p:cNvPr id="49" name="L 도형 4"/>
              <p:cNvSpPr/>
              <p:nvPr/>
            </p:nvSpPr>
            <p:spPr>
              <a:xfrm rot="5400000">
                <a:off x="7918978" y="2153413"/>
                <a:ext cx="507053" cy="1097464"/>
              </a:xfrm>
              <a:prstGeom prst="corner">
                <a:avLst>
                  <a:gd name="adj1" fmla="val 22091"/>
                  <a:gd name="adj2" fmla="val 20975"/>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70C0"/>
                  </a:solidFill>
                  <a:effectLst/>
                  <a:uLnTx/>
                  <a:uFillTx/>
                  <a:latin typeface="Arial"/>
                  <a:cs typeface="+mn-cs"/>
                </a:endParaRPr>
              </a:p>
            </p:txBody>
          </p:sp>
          <p:sp>
            <p:nvSpPr>
              <p:cNvPr id="50" name="TextBox 49"/>
              <p:cNvSpPr txBox="1"/>
              <p:nvPr/>
            </p:nvSpPr>
            <p:spPr>
              <a:xfrm>
                <a:off x="6564069" y="2140841"/>
                <a:ext cx="1836807" cy="33248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000000">
                        <a:lumMod val="85000"/>
                        <a:lumOff val="15000"/>
                      </a:srgbClr>
                    </a:solidFill>
                    <a:effectLst/>
                    <a:uLnTx/>
                    <a:uFillTx/>
                    <a:latin typeface="Arial"/>
                    <a:ea typeface="SimSun"/>
                    <a:cs typeface="Arial" panose="020B0604020202020204" pitchFamily="34" charset="0"/>
                  </a:rPr>
                  <a:t>2018</a:t>
                </a:r>
                <a:endParaRPr kumimoji="0" lang="ko-KR" altLang="en-US" sz="1400" b="1" i="0" u="none" strike="noStrike" kern="1200" cap="none" spc="0" normalizeH="0" baseline="0" noProof="0" dirty="0">
                  <a:ln>
                    <a:noFill/>
                  </a:ln>
                  <a:solidFill>
                    <a:srgbClr val="000000">
                      <a:lumMod val="85000"/>
                      <a:lumOff val="15000"/>
                    </a:srgbClr>
                  </a:solidFill>
                  <a:effectLst/>
                  <a:uLnTx/>
                  <a:uFillTx/>
                  <a:latin typeface="Arial"/>
                  <a:cs typeface="Arial" panose="020B0604020202020204" pitchFamily="34" charset="0"/>
                </a:endParaRPr>
              </a:p>
            </p:txBody>
          </p:sp>
          <p:sp>
            <p:nvSpPr>
              <p:cNvPr id="51" name="TextBox 50"/>
              <p:cNvSpPr txBox="1"/>
              <p:nvPr/>
            </p:nvSpPr>
            <p:spPr>
              <a:xfrm>
                <a:off x="7707442" y="2557005"/>
                <a:ext cx="1092915" cy="6993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000000">
                        <a:lumMod val="85000"/>
                        <a:lumOff val="15000"/>
                      </a:srgbClr>
                    </a:solidFill>
                    <a:effectLst/>
                    <a:uLnTx/>
                    <a:uFillTx/>
                    <a:latin typeface="Arial"/>
                    <a:ea typeface="SimSun"/>
                    <a:cs typeface="+mn-cs"/>
                  </a:rPr>
                  <a:t>mengembangkan repositori</a:t>
                </a:r>
              </a:p>
            </p:txBody>
          </p:sp>
          <p:sp>
            <p:nvSpPr>
              <p:cNvPr id="52" name="L 도형 4"/>
              <p:cNvSpPr/>
              <p:nvPr/>
            </p:nvSpPr>
            <p:spPr>
              <a:xfrm rot="5400000">
                <a:off x="8852131" y="1809490"/>
                <a:ext cx="507053" cy="997448"/>
              </a:xfrm>
              <a:prstGeom prst="corner">
                <a:avLst>
                  <a:gd name="adj1" fmla="val 22091"/>
                  <a:gd name="adj2" fmla="val 20975"/>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70C0"/>
                  </a:solidFill>
                  <a:effectLst/>
                  <a:uLnTx/>
                  <a:uFillTx/>
                  <a:latin typeface="Arial"/>
                  <a:cs typeface="+mn-cs"/>
                </a:endParaRPr>
              </a:p>
            </p:txBody>
          </p:sp>
          <p:sp>
            <p:nvSpPr>
              <p:cNvPr id="55" name="TextBox 54"/>
              <p:cNvSpPr txBox="1"/>
              <p:nvPr/>
            </p:nvSpPr>
            <p:spPr>
              <a:xfrm>
                <a:off x="7595196" y="1748058"/>
                <a:ext cx="1836807" cy="33248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000000">
                        <a:lumMod val="85000"/>
                        <a:lumOff val="15000"/>
                      </a:srgbClr>
                    </a:solidFill>
                    <a:effectLst/>
                    <a:uLnTx/>
                    <a:uFillTx/>
                    <a:latin typeface="Arial"/>
                    <a:ea typeface="SimSun"/>
                    <a:cs typeface="Arial" panose="020B0604020202020204" pitchFamily="34" charset="0"/>
                  </a:rPr>
                  <a:t>2019</a:t>
                </a:r>
                <a:endParaRPr kumimoji="0" lang="ko-KR" altLang="en-US" sz="1400" b="1" i="0" u="none" strike="noStrike" kern="1200" cap="none" spc="0" normalizeH="0" baseline="0" noProof="0" dirty="0">
                  <a:ln>
                    <a:noFill/>
                  </a:ln>
                  <a:solidFill>
                    <a:srgbClr val="000000">
                      <a:lumMod val="85000"/>
                      <a:lumOff val="15000"/>
                    </a:srgbClr>
                  </a:solidFill>
                  <a:effectLst/>
                  <a:uLnTx/>
                  <a:uFillTx/>
                  <a:latin typeface="Arial"/>
                  <a:cs typeface="Arial" panose="020B0604020202020204" pitchFamily="34" charset="0"/>
                </a:endParaRPr>
              </a:p>
            </p:txBody>
          </p:sp>
          <p:sp>
            <p:nvSpPr>
              <p:cNvPr id="56" name="TextBox 55"/>
              <p:cNvSpPr txBox="1"/>
              <p:nvPr/>
            </p:nvSpPr>
            <p:spPr>
              <a:xfrm>
                <a:off x="8686388" y="2132835"/>
                <a:ext cx="1075825" cy="17505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err="1">
                    <a:ln>
                      <a:noFill/>
                    </a:ln>
                    <a:solidFill>
                      <a:srgbClr val="FFFFFF"/>
                    </a:solidFill>
                    <a:effectLst/>
                    <a:uLnTx/>
                    <a:uFillTx/>
                    <a:latin typeface="Arial"/>
                    <a:ea typeface="SimSun"/>
                    <a:cs typeface="+mn-cs"/>
                  </a:rPr>
                  <a:t>Intergrasi</a:t>
                </a:r>
                <a:r>
                  <a:rPr kumimoji="0" lang="en-US" altLang="ko-KR" sz="1100" b="1" i="0" u="none" strike="noStrike" kern="1200" cap="none" spc="0" normalizeH="0" baseline="0" noProof="0" dirty="0">
                    <a:ln>
                      <a:noFill/>
                    </a:ln>
                    <a:solidFill>
                      <a:srgbClr val="FFFFFF"/>
                    </a:solidFill>
                    <a:effectLst/>
                    <a:uLnTx/>
                    <a:uFillTx/>
                    <a:latin typeface="Arial"/>
                    <a:ea typeface="SimSun"/>
                    <a:cs typeface="+mn-cs"/>
                  </a:rPr>
                  <a:t> repository </a:t>
                </a:r>
                <a:r>
                  <a:rPr kumimoji="0" lang="en-US" altLang="ko-KR" sz="1100" b="1" i="0" u="none" strike="noStrike" kern="1200" cap="none" spc="0" normalizeH="0" baseline="0" noProof="0" dirty="0" err="1">
                    <a:ln>
                      <a:noFill/>
                    </a:ln>
                    <a:solidFill>
                      <a:srgbClr val="FFFFFF"/>
                    </a:solidFill>
                    <a:effectLst/>
                    <a:uLnTx/>
                    <a:uFillTx/>
                    <a:latin typeface="Arial"/>
                    <a:ea typeface="SimSun"/>
                    <a:cs typeface="+mn-cs"/>
                  </a:rPr>
                  <a:t>dgn</a:t>
                </a:r>
                <a:r>
                  <a:rPr kumimoji="0" lang="en-US" altLang="ko-KR" sz="1100" b="1" i="0" u="none" strike="noStrike" kern="1200" cap="none" spc="0" normalizeH="0" baseline="0" noProof="0" dirty="0">
                    <a:ln>
                      <a:noFill/>
                    </a:ln>
                    <a:solidFill>
                      <a:srgbClr val="FFFFFF"/>
                    </a:solidFill>
                    <a:effectLst/>
                    <a:uLnTx/>
                    <a:uFillTx/>
                    <a:latin typeface="Arial"/>
                    <a:ea typeface="SimSun"/>
                    <a:cs typeface="+mn-cs"/>
                  </a:rPr>
                  <a:t> R2KN &amp; RAMA Repository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ko-KR" sz="1100" b="1" i="0" u="none" strike="noStrike" kern="1200" cap="none" spc="0" normalizeH="0" baseline="0" noProof="0" dirty="0">
                  <a:ln>
                    <a:noFill/>
                  </a:ln>
                  <a:solidFill>
                    <a:srgbClr val="FFFFFF"/>
                  </a:solidFill>
                  <a:effectLst/>
                  <a:uLnTx/>
                  <a:uFillTx/>
                  <a:latin typeface="Arial"/>
                  <a:ea typeface="SimSun"/>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err="1">
                    <a:ln>
                      <a:noFill/>
                    </a:ln>
                    <a:solidFill>
                      <a:srgbClr val="FFFFFF"/>
                    </a:solidFill>
                    <a:effectLst/>
                    <a:uLnTx/>
                    <a:uFillTx/>
                    <a:latin typeface="Arial"/>
                    <a:ea typeface="SimSun"/>
                    <a:cs typeface="+mn-cs"/>
                  </a:rPr>
                  <a:t>Pelatihan</a:t>
                </a:r>
                <a:r>
                  <a:rPr kumimoji="0" lang="en-US" altLang="ko-KR" sz="1100" b="1" i="0" u="none" strike="noStrike" kern="1200" cap="none" spc="0" normalizeH="0" baseline="0" noProof="0" dirty="0">
                    <a:ln>
                      <a:noFill/>
                    </a:ln>
                    <a:solidFill>
                      <a:srgbClr val="FFFFFF"/>
                    </a:solidFill>
                    <a:effectLst/>
                    <a:uLnTx/>
                    <a:uFillTx/>
                    <a:latin typeface="Arial"/>
                    <a:ea typeface="SimSun"/>
                    <a:cs typeface="+mn-cs"/>
                  </a:rPr>
                  <a:t> </a:t>
                </a:r>
                <a:r>
                  <a:rPr kumimoji="0" lang="en-US" altLang="ko-KR" sz="1100" b="1" i="0" u="none" strike="noStrike" kern="1200" cap="none" spc="0" normalizeH="0" baseline="0" noProof="0" dirty="0" err="1">
                    <a:ln>
                      <a:noFill/>
                    </a:ln>
                    <a:solidFill>
                      <a:srgbClr val="FFFFFF"/>
                    </a:solidFill>
                    <a:effectLst/>
                    <a:uLnTx/>
                    <a:uFillTx/>
                    <a:latin typeface="Arial"/>
                    <a:ea typeface="SimSun"/>
                    <a:cs typeface="+mn-cs"/>
                  </a:rPr>
                  <a:t>Pengelolaan</a:t>
                </a:r>
                <a:r>
                  <a:rPr kumimoji="0" lang="en-US" altLang="ko-KR" sz="1100" b="1" i="0" u="none" strike="noStrike" kern="1200" cap="none" spc="0" normalizeH="0" baseline="0" noProof="0" dirty="0">
                    <a:ln>
                      <a:noFill/>
                    </a:ln>
                    <a:solidFill>
                      <a:srgbClr val="FFFFFF"/>
                    </a:solidFill>
                    <a:effectLst/>
                    <a:uLnTx/>
                    <a:uFillTx/>
                    <a:latin typeface="Arial"/>
                    <a:ea typeface="SimSun"/>
                    <a:cs typeface="+mn-cs"/>
                  </a:rPr>
                  <a:t> Repository</a:t>
                </a:r>
              </a:p>
            </p:txBody>
          </p:sp>
          <p:sp>
            <p:nvSpPr>
              <p:cNvPr id="57" name="L 도형 4"/>
              <p:cNvSpPr/>
              <p:nvPr/>
            </p:nvSpPr>
            <p:spPr>
              <a:xfrm rot="5400000">
                <a:off x="9742169" y="1394586"/>
                <a:ext cx="507053" cy="982658"/>
              </a:xfrm>
              <a:prstGeom prst="corner">
                <a:avLst>
                  <a:gd name="adj1" fmla="val 22091"/>
                  <a:gd name="adj2" fmla="val 20975"/>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70C0"/>
                  </a:solidFill>
                  <a:effectLst/>
                  <a:uLnTx/>
                  <a:uFillTx/>
                  <a:latin typeface="Arial"/>
                  <a:cs typeface="+mn-cs"/>
                </a:endParaRPr>
              </a:p>
            </p:txBody>
          </p:sp>
          <p:sp>
            <p:nvSpPr>
              <p:cNvPr id="58" name="TextBox 57"/>
              <p:cNvSpPr txBox="1"/>
              <p:nvPr/>
            </p:nvSpPr>
            <p:spPr>
              <a:xfrm>
                <a:off x="9127143" y="1353491"/>
                <a:ext cx="1308235" cy="33248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000000">
                        <a:lumMod val="85000"/>
                        <a:lumOff val="15000"/>
                      </a:srgbClr>
                    </a:solidFill>
                    <a:effectLst/>
                    <a:uLnTx/>
                    <a:uFillTx/>
                    <a:latin typeface="Arial"/>
                    <a:ea typeface="SimSun"/>
                    <a:cs typeface="Arial" panose="020B0604020202020204" pitchFamily="34" charset="0"/>
                  </a:rPr>
                  <a:t>2020-2021</a:t>
                </a:r>
                <a:endParaRPr kumimoji="0" lang="ko-KR" altLang="en-US" sz="1400" b="1" i="0" u="none" strike="noStrike" kern="1200" cap="none" spc="0" normalizeH="0" baseline="0" noProof="0" dirty="0">
                  <a:ln>
                    <a:noFill/>
                  </a:ln>
                  <a:solidFill>
                    <a:srgbClr val="000000">
                      <a:lumMod val="85000"/>
                      <a:lumOff val="15000"/>
                    </a:srgbClr>
                  </a:solidFill>
                  <a:effectLst/>
                  <a:uLnTx/>
                  <a:uFillTx/>
                  <a:latin typeface="Arial"/>
                  <a:cs typeface="Arial" panose="020B0604020202020204" pitchFamily="34" charset="0"/>
                </a:endParaRPr>
              </a:p>
            </p:txBody>
          </p:sp>
          <p:sp>
            <p:nvSpPr>
              <p:cNvPr id="59" name="TextBox 58"/>
              <p:cNvSpPr txBox="1"/>
              <p:nvPr/>
            </p:nvSpPr>
            <p:spPr>
              <a:xfrm>
                <a:off x="9590254" y="1742188"/>
                <a:ext cx="1011833" cy="14999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FFFFFF"/>
                    </a:solidFill>
                    <a:effectLst/>
                    <a:uLnTx/>
                    <a:uFillTx/>
                    <a:latin typeface="Arial"/>
                    <a:ea typeface="SimSun"/>
                    <a:cs typeface="+mn-cs"/>
                  </a:rPr>
                  <a:t>Menggabung 4 Jurusan, Pengembangan SDM Magang Perpusnas </a:t>
                </a:r>
              </a:p>
            </p:txBody>
          </p:sp>
          <p:sp>
            <p:nvSpPr>
              <p:cNvPr id="62" name="TextBox 61"/>
              <p:cNvSpPr txBox="1"/>
              <p:nvPr/>
            </p:nvSpPr>
            <p:spPr>
              <a:xfrm>
                <a:off x="9381793" y="926704"/>
                <a:ext cx="1836807" cy="33248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000000">
                        <a:lumMod val="85000"/>
                        <a:lumOff val="15000"/>
                      </a:srgbClr>
                    </a:solidFill>
                    <a:effectLst/>
                    <a:uLnTx/>
                    <a:uFillTx/>
                    <a:latin typeface="Arial"/>
                    <a:ea typeface="SimSun"/>
                    <a:cs typeface="Arial" panose="020B0604020202020204" pitchFamily="34" charset="0"/>
                  </a:rPr>
                  <a:t>2022</a:t>
                </a:r>
                <a:endParaRPr kumimoji="0" lang="ko-KR" altLang="en-US" sz="1400" b="1" i="0" u="none" strike="noStrike" kern="1200" cap="none" spc="0" normalizeH="0" baseline="0" noProof="0" dirty="0">
                  <a:ln>
                    <a:noFill/>
                  </a:ln>
                  <a:solidFill>
                    <a:srgbClr val="000000">
                      <a:lumMod val="85000"/>
                      <a:lumOff val="15000"/>
                    </a:srgbClr>
                  </a:solidFill>
                  <a:effectLst/>
                  <a:uLnTx/>
                  <a:uFillTx/>
                  <a:latin typeface="Arial"/>
                  <a:cs typeface="Arial" panose="020B0604020202020204" pitchFamily="34" charset="0"/>
                </a:endParaRPr>
              </a:p>
            </p:txBody>
          </p:sp>
        </p:grpSp>
      </p:grpSp>
      <p:pic>
        <p:nvPicPr>
          <p:cNvPr id="105" name="Picture 104"/>
          <p:cNvPicPr/>
          <p:nvPr/>
        </p:nvPicPr>
        <p:blipFill>
          <a:blip r:embed="rId2"/>
          <a:stretch>
            <a:fillRect/>
          </a:stretch>
        </p:blipFill>
        <p:spPr>
          <a:xfrm>
            <a:off x="8769985" y="0"/>
            <a:ext cx="1898650" cy="1314450"/>
          </a:xfrm>
          <a:prstGeom prst="octagon">
            <a:avLst/>
          </a:prstGeom>
          <a:noFill/>
          <a:ln w="9525">
            <a:noFill/>
          </a:ln>
        </p:spPr>
      </p:pic>
      <p:sp>
        <p:nvSpPr>
          <p:cNvPr id="11" name="TextBox 481"/>
          <p:cNvSpPr txBox="1"/>
          <p:nvPr/>
        </p:nvSpPr>
        <p:spPr>
          <a:xfrm>
            <a:off x="3072765" y="5306060"/>
            <a:ext cx="1570990" cy="1569660"/>
          </a:xfrm>
          <a:prstGeom prst="rect">
            <a:avLst/>
          </a:prstGeom>
          <a:noFill/>
        </p:spPr>
        <p:txBody>
          <a:bodyPr wrap="square" lIns="108000"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b="1" dirty="0" err="1">
                <a:solidFill>
                  <a:srgbClr val="000000"/>
                </a:solidFill>
                <a:latin typeface="Arial"/>
                <a:ea typeface="SimSun"/>
              </a:rPr>
              <a:t>Pinalis</a:t>
            </a:r>
            <a:r>
              <a:rPr lang="en-US" altLang="ko-KR" sz="1200" b="1" dirty="0">
                <a:solidFill>
                  <a:srgbClr val="000000"/>
                </a:solidFill>
                <a:latin typeface="Arial"/>
                <a:ea typeface="SimSun"/>
              </a:rPr>
              <a:t> </a:t>
            </a:r>
            <a:r>
              <a:rPr kumimoji="0" lang="en-US" altLang="ko-KR" sz="1200" b="1" i="0" u="none" strike="noStrike" kern="1200" cap="none" spc="0" normalizeH="0" baseline="0" noProof="0" dirty="0" err="1">
                <a:ln>
                  <a:noFill/>
                </a:ln>
                <a:solidFill>
                  <a:srgbClr val="000000"/>
                </a:solidFill>
                <a:effectLst/>
                <a:uLnTx/>
                <a:uFillTx/>
                <a:latin typeface="Arial"/>
                <a:ea typeface="SimSun"/>
                <a:cs typeface="+mn-cs"/>
              </a:rPr>
              <a:t>Pustakawan</a:t>
            </a:r>
            <a:r>
              <a:rPr kumimoji="0" lang="en-US" altLang="ko-KR" sz="1200" b="1" i="0" u="none" strike="noStrike" kern="1200" cap="none" spc="0" normalizeH="0" baseline="0" noProof="0" dirty="0">
                <a:ln>
                  <a:noFill/>
                </a:ln>
                <a:solidFill>
                  <a:srgbClr val="000000"/>
                </a:solidFill>
                <a:effectLst/>
                <a:uLnTx/>
                <a:uFillTx/>
                <a:latin typeface="Arial"/>
                <a:ea typeface="SimSun"/>
                <a:cs typeface="+mn-cs"/>
              </a:rPr>
              <a:t> </a:t>
            </a:r>
            <a:r>
              <a:rPr kumimoji="0" lang="en-US" altLang="ko-KR" sz="1200" b="1" i="0" u="none" strike="noStrike" kern="1200" cap="none" spc="0" normalizeH="0" baseline="0" noProof="0" dirty="0" err="1">
                <a:ln>
                  <a:noFill/>
                </a:ln>
                <a:solidFill>
                  <a:srgbClr val="000000"/>
                </a:solidFill>
                <a:effectLst/>
                <a:uLnTx/>
                <a:uFillTx/>
                <a:latin typeface="Arial"/>
                <a:ea typeface="SimSun"/>
                <a:cs typeface="+mn-cs"/>
              </a:rPr>
              <a:t>Berprestasi</a:t>
            </a:r>
            <a:r>
              <a:rPr kumimoji="0" lang="en-US" altLang="ko-KR" sz="1200" b="1" i="0" u="none" strike="noStrike" kern="1200" cap="none" spc="0" normalizeH="0" baseline="0" noProof="0" dirty="0">
                <a:ln>
                  <a:noFill/>
                </a:ln>
                <a:solidFill>
                  <a:srgbClr val="000000"/>
                </a:solidFill>
                <a:effectLst/>
                <a:uLnTx/>
                <a:uFillTx/>
                <a:latin typeface="Arial"/>
                <a:ea typeface="SimSun"/>
                <a:cs typeface="+mn-cs"/>
              </a:rPr>
              <a:t> </a:t>
            </a:r>
            <a:r>
              <a:rPr kumimoji="0" lang="en-US" altLang="ko-KR" sz="1200" b="1" i="0" u="none" strike="noStrike" kern="1200" cap="none" spc="0" normalizeH="0" baseline="0" noProof="0" dirty="0" err="1">
                <a:ln>
                  <a:noFill/>
                </a:ln>
                <a:solidFill>
                  <a:srgbClr val="000000"/>
                </a:solidFill>
                <a:effectLst/>
                <a:uLnTx/>
                <a:uFillTx/>
                <a:latin typeface="Arial"/>
                <a:ea typeface="SimSun"/>
                <a:cs typeface="+mn-cs"/>
              </a:rPr>
              <a:t>tk</a:t>
            </a:r>
            <a:r>
              <a:rPr kumimoji="0" lang="en-US" altLang="ko-KR" sz="1200" b="1" i="0" u="none" strike="noStrike" kern="1200" cap="none" spc="0" normalizeH="0" baseline="0" noProof="0" dirty="0">
                <a:ln>
                  <a:noFill/>
                </a:ln>
                <a:solidFill>
                  <a:srgbClr val="000000"/>
                </a:solidFill>
                <a:effectLst/>
                <a:uLnTx/>
                <a:uFillTx/>
                <a:latin typeface="Arial"/>
                <a:ea typeface="SimSun"/>
                <a:cs typeface="+mn-cs"/>
              </a:rPr>
              <a:t> </a:t>
            </a:r>
            <a:r>
              <a:rPr kumimoji="0" lang="en-US" altLang="ko-KR" sz="1200" b="1" i="0" u="none" strike="noStrike" kern="1200" cap="none" spc="0" normalizeH="0" baseline="0" noProof="0" dirty="0" err="1">
                <a:ln>
                  <a:noFill/>
                </a:ln>
                <a:solidFill>
                  <a:srgbClr val="000000"/>
                </a:solidFill>
                <a:effectLst/>
                <a:uLnTx/>
                <a:uFillTx/>
                <a:latin typeface="Arial"/>
                <a:ea typeface="SimSun"/>
                <a:cs typeface="+mn-cs"/>
              </a:rPr>
              <a:t>nasional</a:t>
            </a:r>
            <a:endParaRPr kumimoji="0" lang="en-US" altLang="ko-KR" sz="1200" b="1" i="0" u="none" strike="noStrike" kern="1200" cap="none" spc="0" normalizeH="0" baseline="0" noProof="0" dirty="0">
              <a:ln>
                <a:noFill/>
              </a:ln>
              <a:solidFill>
                <a:srgbClr val="000000"/>
              </a:solidFill>
              <a:effectLst/>
              <a:uLnTx/>
              <a:uFillTx/>
              <a:latin typeface="Arial"/>
              <a:ea typeface="SimSun"/>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200" b="1" i="0" u="none" strike="noStrike" kern="1200" cap="none" spc="0" normalizeH="0" baseline="0" noProof="0" dirty="0">
              <a:ln>
                <a:noFill/>
              </a:ln>
              <a:solidFill>
                <a:srgbClr val="000000"/>
              </a:solidFill>
              <a:effectLst/>
              <a:uLnTx/>
              <a:uFillTx/>
              <a:latin typeface="Arial"/>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000000"/>
                </a:solidFill>
                <a:effectLst/>
                <a:uLnTx/>
                <a:uFillTx/>
                <a:latin typeface="Arial"/>
                <a:ea typeface="SimSun"/>
                <a:cs typeface="+mn-cs"/>
              </a:rPr>
              <a:t>Narsum Kongres IPI  XI  19-22 oktober 2009</a:t>
            </a:r>
          </a:p>
        </p:txBody>
      </p:sp>
      <p:sp>
        <p:nvSpPr>
          <p:cNvPr id="12" name="TextBox 44"/>
          <p:cNvSpPr txBox="1"/>
          <p:nvPr/>
        </p:nvSpPr>
        <p:spPr>
          <a:xfrm>
            <a:off x="7147560" y="3474085"/>
            <a:ext cx="1172845"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err="1">
                <a:ln>
                  <a:noFill/>
                </a:ln>
                <a:solidFill>
                  <a:srgbClr val="000000">
                    <a:lumMod val="85000"/>
                    <a:lumOff val="15000"/>
                  </a:srgbClr>
                </a:solidFill>
                <a:effectLst/>
                <a:uLnTx/>
                <a:uFillTx/>
                <a:latin typeface="Arial"/>
                <a:ea typeface="SimSun"/>
                <a:cs typeface="+mn-cs"/>
              </a:rPr>
              <a:t>menggabung 2  perpustakaan terpadu </a:t>
            </a:r>
            <a:endParaRPr kumimoji="0" lang="en-US" altLang="ko-KR" sz="1200" b="1" i="0" u="none" strike="noStrike" kern="1200" cap="none" spc="0" normalizeH="0" baseline="0" noProof="0" dirty="0">
              <a:ln>
                <a:noFill/>
              </a:ln>
              <a:solidFill>
                <a:srgbClr val="000000">
                  <a:lumMod val="85000"/>
                  <a:lumOff val="15000"/>
                </a:srgbClr>
              </a:solidFill>
              <a:effectLst/>
              <a:uLnTx/>
              <a:uFillTx/>
              <a:latin typeface="Arial"/>
              <a:ea typeface="SimSun"/>
              <a:cs typeface="+mn-cs"/>
            </a:endParaRPr>
          </a:p>
        </p:txBody>
      </p:sp>
      <p:sp>
        <p:nvSpPr>
          <p:cNvPr id="14" name="TextBox 44"/>
          <p:cNvSpPr txBox="1"/>
          <p:nvPr/>
        </p:nvSpPr>
        <p:spPr>
          <a:xfrm>
            <a:off x="4946650" y="4591050"/>
            <a:ext cx="1172845" cy="10147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err="1">
                <a:ln>
                  <a:noFill/>
                </a:ln>
                <a:solidFill>
                  <a:srgbClr val="000000">
                    <a:lumMod val="85000"/>
                    <a:lumOff val="15000"/>
                  </a:srgbClr>
                </a:solidFill>
                <a:effectLst/>
                <a:uLnTx/>
                <a:uFillTx/>
                <a:latin typeface="Arial"/>
                <a:ea typeface="SimSun"/>
                <a:cs typeface="+mn-cs"/>
              </a:rPr>
              <a:t>merancang perpustakaan terpadu  menggabung 2 Jurusan </a:t>
            </a:r>
            <a:endParaRPr kumimoji="0" lang="en-US" altLang="ko-KR" sz="1200" b="1" i="0" u="none" strike="noStrike" kern="1200" cap="none" spc="0" normalizeH="0" baseline="0" noProof="0" dirty="0">
              <a:ln>
                <a:noFill/>
              </a:ln>
              <a:solidFill>
                <a:srgbClr val="000000">
                  <a:lumMod val="85000"/>
                  <a:lumOff val="15000"/>
                </a:srgbClr>
              </a:solidFill>
              <a:effectLst/>
              <a:uLnTx/>
              <a:uFillTx/>
              <a:latin typeface="Arial"/>
              <a:ea typeface="SimSun"/>
              <a:cs typeface="+mn-cs"/>
            </a:endParaRPr>
          </a:p>
        </p:txBody>
      </p:sp>
      <p:pic>
        <p:nvPicPr>
          <p:cNvPr id="16" name="Picture 15"/>
          <p:cNvPicPr>
            <a:picLocks noChangeAspect="1"/>
          </p:cNvPicPr>
          <p:nvPr/>
        </p:nvPicPr>
        <p:blipFill>
          <a:blip r:embed="rId3"/>
          <a:stretch>
            <a:fillRect/>
          </a:stretch>
        </p:blipFill>
        <p:spPr>
          <a:xfrm>
            <a:off x="2418080" y="1535430"/>
            <a:ext cx="1421765" cy="1400810"/>
          </a:xfrm>
          <a:prstGeom prst="plaque">
            <a:avLst/>
          </a:prstGeom>
        </p:spPr>
      </p:pic>
      <p:pic>
        <p:nvPicPr>
          <p:cNvPr id="107" name="Picture 106"/>
          <p:cNvPicPr/>
          <p:nvPr/>
        </p:nvPicPr>
        <p:blipFill>
          <a:blip r:embed="rId4"/>
          <a:stretch>
            <a:fillRect/>
          </a:stretch>
        </p:blipFill>
        <p:spPr>
          <a:xfrm>
            <a:off x="4876165" y="1078230"/>
            <a:ext cx="2439670" cy="1427480"/>
          </a:xfrm>
          <a:prstGeom prst="pentagon">
            <a:avLst/>
          </a:prstGeom>
          <a:noFill/>
          <a:ln w="9525">
            <a:noFill/>
          </a:ln>
        </p:spPr>
      </p:pic>
      <p:sp>
        <p:nvSpPr>
          <p:cNvPr id="19" name="TextBox 488"/>
          <p:cNvSpPr txBox="1"/>
          <p:nvPr/>
        </p:nvSpPr>
        <p:spPr>
          <a:xfrm>
            <a:off x="6254063" y="3922828"/>
            <a:ext cx="1075271" cy="13531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000000">
                    <a:lumMod val="85000"/>
                    <a:lumOff val="15000"/>
                  </a:srgbClr>
                </a:solidFill>
                <a:effectLst/>
                <a:uLnTx/>
                <a:uFillTx/>
                <a:latin typeface="Arial"/>
                <a:ea typeface="SimSun"/>
                <a:cs typeface="+mn-cs"/>
              </a:rPr>
              <a:t>Juri Pemilihan Tenaga Teladan </a:t>
            </a:r>
            <a:r>
              <a:rPr kumimoji="0" lang="en-US" altLang="ko-KR" sz="1000" b="1" i="0" u="none" strike="noStrike" kern="1200" cap="none" spc="0" normalizeH="0" baseline="0" noProof="0" dirty="0">
                <a:ln>
                  <a:noFill/>
                </a:ln>
                <a:solidFill>
                  <a:srgbClr val="000000">
                    <a:lumMod val="85000"/>
                    <a:lumOff val="15000"/>
                  </a:srgbClr>
                </a:solidFill>
                <a:effectLst/>
                <a:uLnTx/>
                <a:uFillTx/>
                <a:latin typeface="Arial"/>
                <a:ea typeface="SimSun"/>
                <a:cs typeface="+mn-cs"/>
              </a:rPr>
              <a:t>Kesehatan </a:t>
            </a:r>
            <a:r>
              <a:rPr kumimoji="0" lang="en-US" altLang="ko-KR" sz="1200" b="1" i="0" u="none" strike="noStrike" kern="1200" cap="none" spc="0" normalizeH="0" baseline="0" noProof="0" dirty="0">
                <a:ln>
                  <a:noFill/>
                </a:ln>
                <a:solidFill>
                  <a:srgbClr val="000000">
                    <a:lumMod val="85000"/>
                    <a:lumOff val="15000"/>
                  </a:srgbClr>
                </a:solidFill>
                <a:effectLst/>
                <a:uLnTx/>
                <a:uFillTx/>
                <a:latin typeface="Arial"/>
                <a:ea typeface="SimSun"/>
                <a:cs typeface="+mn-cs"/>
              </a:rPr>
              <a:t>Provinsi Bali</a:t>
            </a:r>
          </a:p>
        </p:txBody>
      </p:sp>
      <p:pic>
        <p:nvPicPr>
          <p:cNvPr id="108" name="Picture 107"/>
          <p:cNvPicPr/>
          <p:nvPr/>
        </p:nvPicPr>
        <p:blipFill>
          <a:blip r:embed="rId5"/>
          <a:stretch>
            <a:fillRect/>
          </a:stretch>
        </p:blipFill>
        <p:spPr>
          <a:xfrm>
            <a:off x="5682615" y="5691505"/>
            <a:ext cx="1908175" cy="1066165"/>
          </a:xfrm>
          <a:prstGeom prst="rect">
            <a:avLst/>
          </a:prstGeom>
          <a:noFill/>
          <a:ln w="9525">
            <a:noFill/>
          </a:ln>
        </p:spPr>
      </p:pic>
      <p:pic>
        <p:nvPicPr>
          <p:cNvPr id="109" name="Picture 108"/>
          <p:cNvPicPr/>
          <p:nvPr/>
        </p:nvPicPr>
        <p:blipFill>
          <a:blip r:embed="rId6"/>
          <a:stretch>
            <a:fillRect/>
          </a:stretch>
        </p:blipFill>
        <p:spPr>
          <a:xfrm>
            <a:off x="7091045" y="4789170"/>
            <a:ext cx="1678940" cy="942975"/>
          </a:xfrm>
          <a:prstGeom prst="rect">
            <a:avLst/>
          </a:prstGeom>
          <a:noFill/>
          <a:ln w="9525">
            <a:noFill/>
          </a:ln>
        </p:spPr>
      </p:pic>
      <p:pic>
        <p:nvPicPr>
          <p:cNvPr id="110" name="Picture 109"/>
          <p:cNvPicPr/>
          <p:nvPr/>
        </p:nvPicPr>
        <p:blipFill>
          <a:blip r:embed="rId7"/>
          <a:stretch>
            <a:fillRect/>
          </a:stretch>
        </p:blipFill>
        <p:spPr>
          <a:xfrm>
            <a:off x="8705215" y="4137025"/>
            <a:ext cx="2353310" cy="1109980"/>
          </a:xfrm>
          <a:prstGeom prst="rect">
            <a:avLst/>
          </a:prstGeom>
          <a:noFill/>
          <a:ln w="9525">
            <a:noFill/>
          </a:ln>
        </p:spPr>
      </p:pic>
      <p:pic>
        <p:nvPicPr>
          <p:cNvPr id="111" name="Picture 110"/>
          <p:cNvPicPr/>
          <p:nvPr/>
        </p:nvPicPr>
        <p:blipFill>
          <a:blip/>
          <a:stretch>
            <a:fillRect/>
          </a:stretch>
        </p:blipFill>
        <p:spPr>
          <a:xfrm>
            <a:off x="6096000" y="3429000"/>
            <a:ext cx="0" cy="0"/>
          </a:xfrm>
          <a:prstGeom prst="rect">
            <a:avLst/>
          </a:prstGeom>
          <a:noFill/>
          <a:ln w="9525">
            <a:noFill/>
          </a:ln>
        </p:spPr>
      </p:pic>
      <p:pic>
        <p:nvPicPr>
          <p:cNvPr id="20" name="Picture 19"/>
          <p:cNvPicPr>
            <a:picLocks noChangeAspect="1"/>
          </p:cNvPicPr>
          <p:nvPr/>
        </p:nvPicPr>
        <p:blipFill>
          <a:blip r:embed="rId8"/>
          <a:stretch>
            <a:fillRect/>
          </a:stretch>
        </p:blipFill>
        <p:spPr>
          <a:xfrm>
            <a:off x="2718435" y="2947035"/>
            <a:ext cx="821055" cy="138176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02DF4-39A9-4C4C-AB55-CEC08EEDC550}"/>
              </a:ext>
            </a:extLst>
          </p:cNvPr>
          <p:cNvSpPr>
            <a:spLocks noGrp="1"/>
          </p:cNvSpPr>
          <p:nvPr>
            <p:ph type="title"/>
          </p:nvPr>
        </p:nvSpPr>
        <p:spPr/>
        <p:txBody>
          <a:bodyPr/>
          <a:lstStyle/>
          <a:p>
            <a:r>
              <a:rPr lang="en-US" dirty="0"/>
              <a:t>KEUNGGULAN</a:t>
            </a:r>
            <a:endParaRPr lang="en-ID" dirty="0"/>
          </a:p>
        </p:txBody>
      </p:sp>
      <p:sp>
        <p:nvSpPr>
          <p:cNvPr id="3" name="Content Placeholder 2">
            <a:extLst>
              <a:ext uri="{FF2B5EF4-FFF2-40B4-BE49-F238E27FC236}">
                <a16:creationId xmlns:a16="http://schemas.microsoft.com/office/drawing/2014/main" id="{47FC1B71-FC3B-4FB1-8259-E270E69400DF}"/>
              </a:ext>
            </a:extLst>
          </p:cNvPr>
          <p:cNvSpPr>
            <a:spLocks noGrp="1"/>
          </p:cNvSpPr>
          <p:nvPr>
            <p:ph idx="1"/>
          </p:nvPr>
        </p:nvSpPr>
        <p:spPr/>
        <p:txBody>
          <a:bodyPr>
            <a:normAutofit fontScale="92500" lnSpcReduction="10000"/>
          </a:bodyPr>
          <a:lstStyle/>
          <a:p>
            <a:r>
              <a:rPr lang="en-US" dirty="0"/>
              <a:t>1. APLIKASI TERINTEGRASI KESEMUA PRODI DAN JURUSAN</a:t>
            </a:r>
          </a:p>
          <a:p>
            <a:r>
              <a:rPr lang="en-US" dirty="0"/>
              <a:t>2. SISTEM IMFORMASI MANAJEMEN TERPADU</a:t>
            </a:r>
          </a:p>
          <a:p>
            <a:r>
              <a:rPr lang="en-US" dirty="0"/>
              <a:t>3. MENYEDIKAN LAYANA MANDIRI  SISTEM ROBOT( UPLOAD KTI MANDIRI, PERPANJANGAN MANDIRI, CETAK BUKTI MANDIRI)</a:t>
            </a:r>
          </a:p>
          <a:p>
            <a:r>
              <a:rPr lang="en-US" dirty="0"/>
              <a:t>4. DAPAT DIAKSES DARI MANA SAJA DENGAN BERBAGAI LAYANAN ( REPOSITORY, DIGILIB, DAN M-LIBRARY)</a:t>
            </a:r>
          </a:p>
          <a:p>
            <a:r>
              <a:rPr lang="en-US" dirty="0"/>
              <a:t>5. MENYEDIAKAN LAYANAN BUKU DIGITAL ANDROID YANG DAPAT DI MILIKI OLEH PEMUSTAKA</a:t>
            </a:r>
          </a:p>
          <a:p>
            <a:r>
              <a:rPr lang="en-US" dirty="0"/>
              <a:t>6. MEMILIKI LINK KE BERBAGAI PERGURUAN TINGGI NASIONAL /</a:t>
            </a:r>
            <a:r>
              <a:rPr lang="en-US" dirty="0" err="1"/>
              <a:t>iNTERNASIONAL</a:t>
            </a:r>
            <a:endParaRPr lang="en-US" dirty="0"/>
          </a:p>
          <a:p>
            <a:r>
              <a:rPr lang="en-US" dirty="0"/>
              <a:t>7. MEMILIKI BUKU BERLANGGANAN, E-JOURNAL</a:t>
            </a:r>
            <a:endParaRPr lang="en-ID" dirty="0"/>
          </a:p>
        </p:txBody>
      </p:sp>
    </p:spTree>
    <p:extLst>
      <p:ext uri="{BB962C8B-B14F-4D97-AF65-F5344CB8AC3E}">
        <p14:creationId xmlns:p14="http://schemas.microsoft.com/office/powerpoint/2010/main" val="4157205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A9E8F-445B-4BBF-BF0B-E089BC1E11C1}"/>
              </a:ext>
            </a:extLst>
          </p:cNvPr>
          <p:cNvSpPr>
            <a:spLocks noGrp="1"/>
          </p:cNvSpPr>
          <p:nvPr>
            <p:ph type="title"/>
          </p:nvPr>
        </p:nvSpPr>
        <p:spPr/>
        <p:txBody>
          <a:bodyPr/>
          <a:lstStyle/>
          <a:p>
            <a:r>
              <a:rPr lang="en-ID" dirty="0"/>
              <a:t>http://sim.poltekkes-denpasar.ac.id/digilib/</a:t>
            </a:r>
          </a:p>
        </p:txBody>
      </p:sp>
      <p:pic>
        <p:nvPicPr>
          <p:cNvPr id="4" name="Content Placeholder 3">
            <a:extLst>
              <a:ext uri="{FF2B5EF4-FFF2-40B4-BE49-F238E27FC236}">
                <a16:creationId xmlns:a16="http://schemas.microsoft.com/office/drawing/2014/main" id="{C9321F2C-75FF-4DCA-A21E-22904B9F4CD7}"/>
              </a:ext>
            </a:extLst>
          </p:cNvPr>
          <p:cNvPicPr>
            <a:picLocks noGrp="1" noChangeAspect="1"/>
          </p:cNvPicPr>
          <p:nvPr>
            <p:ph idx="1"/>
          </p:nvPr>
        </p:nvPicPr>
        <p:blipFill>
          <a:blip r:embed="rId2"/>
          <a:stretch>
            <a:fillRect/>
          </a:stretch>
        </p:blipFill>
        <p:spPr>
          <a:xfrm>
            <a:off x="1097281" y="1896444"/>
            <a:ext cx="4749848" cy="3686209"/>
          </a:xfrm>
          <a:prstGeom prst="rect">
            <a:avLst/>
          </a:prstGeom>
        </p:spPr>
      </p:pic>
      <p:pic>
        <p:nvPicPr>
          <p:cNvPr id="5" name="Picture 4">
            <a:extLst>
              <a:ext uri="{FF2B5EF4-FFF2-40B4-BE49-F238E27FC236}">
                <a16:creationId xmlns:a16="http://schemas.microsoft.com/office/drawing/2014/main" id="{E280720D-BD55-4B2D-9951-D4366D539672}"/>
              </a:ext>
            </a:extLst>
          </p:cNvPr>
          <p:cNvPicPr>
            <a:picLocks noChangeAspect="1"/>
          </p:cNvPicPr>
          <p:nvPr/>
        </p:nvPicPr>
        <p:blipFill>
          <a:blip r:embed="rId3"/>
          <a:stretch>
            <a:fillRect/>
          </a:stretch>
        </p:blipFill>
        <p:spPr>
          <a:xfrm>
            <a:off x="5927021" y="1896444"/>
            <a:ext cx="4911025" cy="3686209"/>
          </a:xfrm>
          <a:prstGeom prst="rect">
            <a:avLst/>
          </a:prstGeom>
        </p:spPr>
      </p:pic>
      <p:pic>
        <p:nvPicPr>
          <p:cNvPr id="6" name="Picture 5">
            <a:extLst>
              <a:ext uri="{FF2B5EF4-FFF2-40B4-BE49-F238E27FC236}">
                <a16:creationId xmlns:a16="http://schemas.microsoft.com/office/drawing/2014/main" id="{726870D7-B51B-4E7F-AA74-064AAB14DFD8}"/>
              </a:ext>
            </a:extLst>
          </p:cNvPr>
          <p:cNvPicPr>
            <a:picLocks noChangeAspect="1"/>
          </p:cNvPicPr>
          <p:nvPr/>
        </p:nvPicPr>
        <p:blipFill>
          <a:blip r:embed="rId4"/>
          <a:stretch>
            <a:fillRect/>
          </a:stretch>
        </p:blipFill>
        <p:spPr>
          <a:xfrm>
            <a:off x="8970745" y="163335"/>
            <a:ext cx="1511165" cy="1697291"/>
          </a:xfrm>
          <a:prstGeom prst="rect">
            <a:avLst/>
          </a:prstGeom>
        </p:spPr>
      </p:pic>
    </p:spTree>
    <p:extLst>
      <p:ext uri="{BB962C8B-B14F-4D97-AF65-F5344CB8AC3E}">
        <p14:creationId xmlns:p14="http://schemas.microsoft.com/office/powerpoint/2010/main" val="2532051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C39FFC-AEFD-49F9-A100-C9199EF541F2}"/>
              </a:ext>
            </a:extLst>
          </p:cNvPr>
          <p:cNvPicPr>
            <a:picLocks noChangeAspect="1"/>
          </p:cNvPicPr>
          <p:nvPr/>
        </p:nvPicPr>
        <p:blipFill>
          <a:blip r:embed="rId2"/>
          <a:stretch>
            <a:fillRect/>
          </a:stretch>
        </p:blipFill>
        <p:spPr>
          <a:xfrm>
            <a:off x="8595088" y="211755"/>
            <a:ext cx="1570067" cy="1525605"/>
          </a:xfrm>
          <a:prstGeom prst="rect">
            <a:avLst/>
          </a:prstGeom>
        </p:spPr>
      </p:pic>
      <p:sp>
        <p:nvSpPr>
          <p:cNvPr id="2" name="Title 1">
            <a:extLst>
              <a:ext uri="{FF2B5EF4-FFF2-40B4-BE49-F238E27FC236}">
                <a16:creationId xmlns:a16="http://schemas.microsoft.com/office/drawing/2014/main" id="{F6B3D59B-C205-415F-8FAB-B03F7D6AC13F}"/>
              </a:ext>
            </a:extLst>
          </p:cNvPr>
          <p:cNvSpPr>
            <a:spLocks noGrp="1"/>
          </p:cNvSpPr>
          <p:nvPr>
            <p:ph type="title"/>
          </p:nvPr>
        </p:nvSpPr>
        <p:spPr/>
        <p:txBody>
          <a:bodyPr/>
          <a:lstStyle/>
          <a:p>
            <a:r>
              <a:rPr lang="en-US" dirty="0"/>
              <a:t>MOBILE LIBRARY</a:t>
            </a:r>
            <a:endParaRPr lang="en-ID" dirty="0"/>
          </a:p>
        </p:txBody>
      </p:sp>
      <p:pic>
        <p:nvPicPr>
          <p:cNvPr id="6" name="Content Placeholder 5">
            <a:extLst>
              <a:ext uri="{FF2B5EF4-FFF2-40B4-BE49-F238E27FC236}">
                <a16:creationId xmlns:a16="http://schemas.microsoft.com/office/drawing/2014/main" id="{19B196D4-64BD-4101-ABD1-E4BBB5A49B50}"/>
              </a:ext>
            </a:extLst>
          </p:cNvPr>
          <p:cNvPicPr>
            <a:picLocks noGrp="1" noChangeAspect="1"/>
          </p:cNvPicPr>
          <p:nvPr>
            <p:ph idx="1"/>
          </p:nvPr>
        </p:nvPicPr>
        <p:blipFill>
          <a:blip r:embed="rId3"/>
          <a:stretch>
            <a:fillRect/>
          </a:stretch>
        </p:blipFill>
        <p:spPr>
          <a:xfrm>
            <a:off x="1195775" y="1867569"/>
            <a:ext cx="2673581" cy="4457016"/>
          </a:xfrm>
        </p:spPr>
      </p:pic>
      <p:pic>
        <p:nvPicPr>
          <p:cNvPr id="7" name="Picture 6">
            <a:extLst>
              <a:ext uri="{FF2B5EF4-FFF2-40B4-BE49-F238E27FC236}">
                <a16:creationId xmlns:a16="http://schemas.microsoft.com/office/drawing/2014/main" id="{7ED33433-DF2A-49EA-AD77-2EB181ADAEFC}"/>
              </a:ext>
            </a:extLst>
          </p:cNvPr>
          <p:cNvPicPr>
            <a:picLocks noChangeAspect="1"/>
          </p:cNvPicPr>
          <p:nvPr/>
        </p:nvPicPr>
        <p:blipFill>
          <a:blip r:embed="rId4"/>
          <a:stretch>
            <a:fillRect/>
          </a:stretch>
        </p:blipFill>
        <p:spPr>
          <a:xfrm>
            <a:off x="4840335" y="2273293"/>
            <a:ext cx="6155890" cy="3645568"/>
          </a:xfrm>
          <a:prstGeom prst="rect">
            <a:avLst/>
          </a:prstGeom>
        </p:spPr>
      </p:pic>
      <p:sp>
        <p:nvSpPr>
          <p:cNvPr id="8" name="Rectangle 7">
            <a:extLst>
              <a:ext uri="{FF2B5EF4-FFF2-40B4-BE49-F238E27FC236}">
                <a16:creationId xmlns:a16="http://schemas.microsoft.com/office/drawing/2014/main" id="{31B73AAE-534F-44D0-8879-11EB25C0975A}"/>
              </a:ext>
            </a:extLst>
          </p:cNvPr>
          <p:cNvSpPr/>
          <p:nvPr/>
        </p:nvSpPr>
        <p:spPr>
          <a:xfrm>
            <a:off x="5397765" y="1903961"/>
            <a:ext cx="4380302" cy="646331"/>
          </a:xfrm>
          <a:prstGeom prst="rect">
            <a:avLst/>
          </a:prstGeom>
        </p:spPr>
        <p:txBody>
          <a:bodyPr wrap="none">
            <a:spAutoFit/>
          </a:bodyPr>
          <a:lstStyle/>
          <a:p>
            <a:r>
              <a:rPr lang="en-ID" dirty="0">
                <a:hlinkClick r:id="rId5"/>
              </a:rPr>
              <a:t>http://repository.poltekkes-denpasar.ac.id/</a:t>
            </a:r>
            <a:endParaRPr lang="en-ID" dirty="0"/>
          </a:p>
          <a:p>
            <a:endParaRPr lang="en-ID" dirty="0"/>
          </a:p>
        </p:txBody>
      </p:sp>
    </p:spTree>
    <p:extLst>
      <p:ext uri="{BB962C8B-B14F-4D97-AF65-F5344CB8AC3E}">
        <p14:creationId xmlns:p14="http://schemas.microsoft.com/office/powerpoint/2010/main" val="2516922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301324-B521-4AFD-9280-9CF20E90AA5B}"/>
              </a:ext>
            </a:extLst>
          </p:cNvPr>
          <p:cNvSpPr/>
          <p:nvPr/>
        </p:nvSpPr>
        <p:spPr>
          <a:xfrm>
            <a:off x="3429000" y="5410200"/>
            <a:ext cx="1905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27651" name="Title 1">
            <a:extLst>
              <a:ext uri="{FF2B5EF4-FFF2-40B4-BE49-F238E27FC236}">
                <a16:creationId xmlns:a16="http://schemas.microsoft.com/office/drawing/2014/main" id="{AE586A9D-0D56-4A68-8468-3F1CD4B482FD}"/>
              </a:ext>
            </a:extLst>
          </p:cNvPr>
          <p:cNvSpPr>
            <a:spLocks noGrp="1"/>
          </p:cNvSpPr>
          <p:nvPr>
            <p:ph type="title"/>
          </p:nvPr>
        </p:nvSpPr>
        <p:spPr/>
        <p:txBody>
          <a:bodyPr/>
          <a:lstStyle/>
          <a:p>
            <a:pPr eaLnBrk="1" hangingPunct="1"/>
            <a:r>
              <a:rPr lang="id-ID" altLang="en-US" sz="3600"/>
              <a:t>Menyajikan Perpustakaan Terpadu</a:t>
            </a:r>
            <a:br>
              <a:rPr lang="id-ID" altLang="en-US" sz="3600"/>
            </a:br>
            <a:r>
              <a:rPr lang="id-ID" altLang="en-US" sz="3600"/>
              <a:t>”DIGITAL LIBRARY”</a:t>
            </a:r>
            <a:endParaRPr lang="en-AU" altLang="en-US" sz="3600"/>
          </a:p>
        </p:txBody>
      </p:sp>
      <p:pic>
        <p:nvPicPr>
          <p:cNvPr id="27652" name="Picture 2">
            <a:extLst>
              <a:ext uri="{FF2B5EF4-FFF2-40B4-BE49-F238E27FC236}">
                <a16:creationId xmlns:a16="http://schemas.microsoft.com/office/drawing/2014/main" id="{F6A07473-C253-4F71-8084-BC466420EE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09800" y="1828800"/>
            <a:ext cx="8001000" cy="4724400"/>
          </a:xfrm>
        </p:spPr>
      </p:pic>
      <p:sp>
        <p:nvSpPr>
          <p:cNvPr id="4" name="Rectangle 3">
            <a:extLst>
              <a:ext uri="{FF2B5EF4-FFF2-40B4-BE49-F238E27FC236}">
                <a16:creationId xmlns:a16="http://schemas.microsoft.com/office/drawing/2014/main" id="{18021761-9181-459B-B190-44204702639E}"/>
              </a:ext>
            </a:extLst>
          </p:cNvPr>
          <p:cNvSpPr/>
          <p:nvPr/>
        </p:nvSpPr>
        <p:spPr>
          <a:xfrm>
            <a:off x="2819400" y="3352800"/>
            <a:ext cx="2438400" cy="1676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72000">
              <a:defRPr/>
            </a:pPr>
            <a:r>
              <a:rPr lang="id-ID" dirty="0">
                <a:solidFill>
                  <a:schemeClr val="tx1"/>
                </a:solidFill>
              </a:rPr>
              <a:t>1.e-books</a:t>
            </a:r>
          </a:p>
          <a:p>
            <a:pPr marL="72000">
              <a:defRPr/>
            </a:pPr>
            <a:r>
              <a:rPr lang="id-ID" dirty="0">
                <a:solidFill>
                  <a:schemeClr val="tx1"/>
                </a:solidFill>
              </a:rPr>
              <a:t>2.e-Laporan Prak.</a:t>
            </a:r>
          </a:p>
          <a:p>
            <a:pPr marL="72000">
              <a:defRPr/>
            </a:pPr>
            <a:r>
              <a:rPr lang="id-ID" dirty="0">
                <a:solidFill>
                  <a:schemeClr val="tx1"/>
                </a:solidFill>
              </a:rPr>
              <a:t>3.e-Modul MK</a:t>
            </a:r>
          </a:p>
          <a:p>
            <a:pPr marL="72000">
              <a:defRPr/>
            </a:pPr>
            <a:r>
              <a:rPr lang="id-ID" dirty="0">
                <a:solidFill>
                  <a:schemeClr val="tx1"/>
                </a:solidFill>
              </a:rPr>
              <a:t>4.e-KTI</a:t>
            </a:r>
          </a:p>
          <a:p>
            <a:pPr marL="72000">
              <a:defRPr/>
            </a:pPr>
            <a:r>
              <a:rPr lang="id-ID" dirty="0">
                <a:solidFill>
                  <a:schemeClr val="tx1"/>
                </a:solidFill>
              </a:rPr>
              <a:t>5.e-Jurnal</a:t>
            </a:r>
          </a:p>
          <a:p>
            <a:pPr marL="72000">
              <a:defRPr/>
            </a:pPr>
            <a:r>
              <a:rPr lang="id-ID" dirty="0">
                <a:solidFill>
                  <a:schemeClr val="tx1"/>
                </a:solidFill>
              </a:rPr>
              <a:t>6.e- proseding dll</a:t>
            </a:r>
          </a:p>
        </p:txBody>
      </p:sp>
      <p:sp>
        <p:nvSpPr>
          <p:cNvPr id="6" name="Rectangle 5">
            <a:extLst>
              <a:ext uri="{FF2B5EF4-FFF2-40B4-BE49-F238E27FC236}">
                <a16:creationId xmlns:a16="http://schemas.microsoft.com/office/drawing/2014/main" id="{947E86A1-F998-449F-9F8E-797A15186B3F}"/>
              </a:ext>
            </a:extLst>
          </p:cNvPr>
          <p:cNvSpPr/>
          <p:nvPr/>
        </p:nvSpPr>
        <p:spPr>
          <a:xfrm>
            <a:off x="4724400" y="3657600"/>
            <a:ext cx="3810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7" name="Rectangle 6">
            <a:extLst>
              <a:ext uri="{FF2B5EF4-FFF2-40B4-BE49-F238E27FC236}">
                <a16:creationId xmlns:a16="http://schemas.microsoft.com/office/drawing/2014/main" id="{7A0C1C77-F55E-40E5-9CD4-3167473E662C}"/>
              </a:ext>
            </a:extLst>
          </p:cNvPr>
          <p:cNvSpPr/>
          <p:nvPr/>
        </p:nvSpPr>
        <p:spPr>
          <a:xfrm>
            <a:off x="6400800" y="2971800"/>
            <a:ext cx="2743200" cy="3048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b="1" dirty="0">
                <a:solidFill>
                  <a:schemeClr val="tx1"/>
                </a:solidFill>
              </a:rPr>
              <a:t>Library environment</a:t>
            </a:r>
          </a:p>
        </p:txBody>
      </p:sp>
      <p:sp>
        <p:nvSpPr>
          <p:cNvPr id="8" name="Rounded Rectangle 7">
            <a:extLst>
              <a:ext uri="{FF2B5EF4-FFF2-40B4-BE49-F238E27FC236}">
                <a16:creationId xmlns:a16="http://schemas.microsoft.com/office/drawing/2014/main" id="{B70A7E3F-E0A8-4CF0-B431-9E13EC888CAD}"/>
              </a:ext>
            </a:extLst>
          </p:cNvPr>
          <p:cNvSpPr/>
          <p:nvPr/>
        </p:nvSpPr>
        <p:spPr>
          <a:xfrm>
            <a:off x="2819400" y="2895600"/>
            <a:ext cx="2438400" cy="457200"/>
          </a:xfrm>
          <a:prstGeom prst="roundRec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dirty="0">
                <a:ln>
                  <a:solidFill>
                    <a:schemeClr val="tx1"/>
                  </a:solidFill>
                </a:ln>
              </a:rPr>
              <a:t>Environmental setting</a:t>
            </a:r>
          </a:p>
        </p:txBody>
      </p:sp>
      <p:sp>
        <p:nvSpPr>
          <p:cNvPr id="9" name="Rectangle 8">
            <a:extLst>
              <a:ext uri="{FF2B5EF4-FFF2-40B4-BE49-F238E27FC236}">
                <a16:creationId xmlns:a16="http://schemas.microsoft.com/office/drawing/2014/main" id="{1C8621D4-785F-4284-974A-BB64D1131257}"/>
              </a:ext>
            </a:extLst>
          </p:cNvPr>
          <p:cNvSpPr/>
          <p:nvPr/>
        </p:nvSpPr>
        <p:spPr>
          <a:xfrm>
            <a:off x="3505200" y="5410200"/>
            <a:ext cx="19050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FF"/>
                </a:solidFill>
              </a:rPr>
              <a:t>DLMS</a:t>
            </a:r>
          </a:p>
        </p:txBody>
      </p:sp>
      <p:sp>
        <p:nvSpPr>
          <p:cNvPr id="10" name="Rectangle 9">
            <a:extLst>
              <a:ext uri="{FF2B5EF4-FFF2-40B4-BE49-F238E27FC236}">
                <a16:creationId xmlns:a16="http://schemas.microsoft.com/office/drawing/2014/main" id="{F691C7F9-0388-487A-9C07-BE3DE1B6494F}"/>
              </a:ext>
            </a:extLst>
          </p:cNvPr>
          <p:cNvSpPr/>
          <p:nvPr/>
        </p:nvSpPr>
        <p:spPr>
          <a:xfrm>
            <a:off x="1981200" y="7543800"/>
            <a:ext cx="102870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Anytime anywhere environment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85416" y="2438402"/>
            <a:ext cx="7972829" cy="76944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400" b="1" spc="50" dirty="0" err="1">
                <a:ln w="11430"/>
                <a:solidFill>
                  <a:srgbClr val="C00000"/>
                </a:solidFill>
                <a:effectLst>
                  <a:outerShdw blurRad="76200" dist="50800" dir="5400000" algn="tl" rotWithShape="0">
                    <a:srgbClr val="000000">
                      <a:alpha val="65000"/>
                    </a:srgbClr>
                  </a:outerShdw>
                </a:effectLst>
                <a:latin typeface="Lucida Calligraphy" panose="03010101010101010101" pitchFamily="66" charset="0"/>
              </a:rPr>
              <a:t>Terima</a:t>
            </a:r>
            <a:r>
              <a:rPr lang="en-US" sz="4400" b="1" spc="50" dirty="0">
                <a:ln w="11430"/>
                <a:solidFill>
                  <a:srgbClr val="C00000"/>
                </a:solidFill>
                <a:effectLst>
                  <a:outerShdw blurRad="76200" dist="50800" dir="5400000" algn="tl" rotWithShape="0">
                    <a:srgbClr val="000000">
                      <a:alpha val="65000"/>
                    </a:srgbClr>
                  </a:outerShdw>
                </a:effectLst>
                <a:latin typeface="Lucida Calligraphy" panose="03010101010101010101" pitchFamily="66" charset="0"/>
              </a:rPr>
              <a:t> </a:t>
            </a:r>
            <a:r>
              <a:rPr lang="en-US" sz="4400" b="1" spc="50" dirty="0" err="1">
                <a:ln w="11430"/>
                <a:solidFill>
                  <a:srgbClr val="C00000"/>
                </a:solidFill>
                <a:effectLst>
                  <a:outerShdw blurRad="76200" dist="50800" dir="5400000" algn="tl" rotWithShape="0">
                    <a:srgbClr val="000000">
                      <a:alpha val="65000"/>
                    </a:srgbClr>
                  </a:outerShdw>
                </a:effectLst>
                <a:latin typeface="Lucida Calligraphy" panose="03010101010101010101" pitchFamily="66" charset="0"/>
              </a:rPr>
              <a:t>Kasih</a:t>
            </a:r>
            <a:endParaRPr lang="en-US" sz="4400" b="1" spc="50" dirty="0">
              <a:ln w="11430"/>
              <a:solidFill>
                <a:srgbClr val="C00000"/>
              </a:solidFill>
              <a:effectLst>
                <a:outerShdw blurRad="76200" dist="50800" dir="5400000" algn="tl" rotWithShape="0">
                  <a:srgbClr val="000000">
                    <a:alpha val="65000"/>
                  </a:srgbClr>
                </a:outerShdw>
              </a:effectLst>
              <a:latin typeface="Lucida Calligraphy" panose="03010101010101010101" pitchFamily="66" charset="0"/>
            </a:endParaRPr>
          </a:p>
        </p:txBody>
      </p:sp>
      <p:pic>
        <p:nvPicPr>
          <p:cNvPr id="6" name="Picture 5" descr="handshake.jpg"/>
          <p:cNvPicPr>
            <a:picLocks noChangeAspect="1"/>
          </p:cNvPicPr>
          <p:nvPr/>
        </p:nvPicPr>
        <p:blipFill>
          <a:blip r:embed="rId3" cstate="print"/>
          <a:stretch>
            <a:fillRect/>
          </a:stretch>
        </p:blipFill>
        <p:spPr>
          <a:xfrm>
            <a:off x="3074858" y="2946306"/>
            <a:ext cx="4313953" cy="2197207"/>
          </a:xfrm>
          <a:prstGeom prst="rect">
            <a:avLst/>
          </a:prstGeom>
          <a:ln>
            <a:solidFill>
              <a:schemeClr val="accent6">
                <a:lumMod val="40000"/>
                <a:lumOff val="60000"/>
              </a:schemeClr>
            </a:solidFill>
          </a:ln>
          <a:effectLst>
            <a:outerShdw blurRad="292100" dist="139700" dir="2700000" algn="tl" rotWithShape="0">
              <a:srgbClr val="333333">
                <a:alpha val="65000"/>
              </a:srgbClr>
            </a:outerShdw>
            <a:softEdge rad="635000"/>
          </a:effectLst>
        </p:spPr>
      </p:pic>
      <p:sp>
        <p:nvSpPr>
          <p:cNvPr id="5" name="Rectangle 21"/>
          <p:cNvSpPr>
            <a:spLocks noChangeArrowheads="1"/>
          </p:cNvSpPr>
          <p:nvPr/>
        </p:nvSpPr>
        <p:spPr bwMode="auto">
          <a:xfrm>
            <a:off x="1782233" y="5486400"/>
            <a:ext cx="8128000" cy="533400"/>
          </a:xfrm>
          <a:prstGeom prst="rect">
            <a:avLst/>
          </a:prstGeom>
          <a:noFill/>
          <a:ln w="9525">
            <a:noFill/>
            <a:miter lim="800000"/>
          </a:ln>
        </p:spPr>
        <p:txBody>
          <a:bodyPr lIns="91427" tIns="45713" rIns="91427" bIns="45713"/>
          <a:lstStyle/>
          <a:p>
            <a:pPr algn="ctr"/>
            <a:r>
              <a:rPr lang="id-ID" sz="1400" b="1" dirty="0">
                <a:solidFill>
                  <a:schemeClr val="tx2"/>
                </a:solidFill>
                <a:latin typeface="Calibri" panose="020F0502020204030204" pitchFamily="34" charset="0"/>
              </a:rPr>
              <a:t>PERPUSTAKAAN TERPADU POLTEKKES KEMENKES DENPASAR</a:t>
            </a:r>
            <a:endParaRPr lang="sv-SE" sz="1400" b="1" dirty="0">
              <a:solidFill>
                <a:schemeClr val="tx2"/>
              </a:solidFill>
              <a:latin typeface="Calibri" panose="020F0502020204030204" pitchFamily="34" charset="0"/>
            </a:endParaRPr>
          </a:p>
          <a:p>
            <a:pPr algn="ctr"/>
            <a:r>
              <a:rPr lang="id-ID" sz="1400" b="1" dirty="0">
                <a:solidFill>
                  <a:schemeClr val="tx2"/>
                </a:solidFill>
                <a:latin typeface="Calibri" panose="020F0502020204030204" pitchFamily="34" charset="0"/>
              </a:rPr>
              <a:t>JL. </a:t>
            </a:r>
            <a:r>
              <a:rPr lang="en-US" sz="1400" b="1" dirty="0">
                <a:solidFill>
                  <a:schemeClr val="tx2"/>
                </a:solidFill>
                <a:latin typeface="Calibri" panose="020F0502020204030204" pitchFamily="34" charset="0"/>
              </a:rPr>
              <a:t>PULAU MOYO </a:t>
            </a:r>
            <a:r>
              <a:rPr lang="id-ID" sz="1400" b="1" dirty="0">
                <a:solidFill>
                  <a:schemeClr val="tx2"/>
                </a:solidFill>
                <a:latin typeface="Calibri" panose="020F0502020204030204" pitchFamily="34" charset="0"/>
              </a:rPr>
              <a:t>NO. </a:t>
            </a:r>
            <a:r>
              <a:rPr lang="en-US" sz="1400" b="1" dirty="0">
                <a:solidFill>
                  <a:schemeClr val="tx2"/>
                </a:solidFill>
                <a:latin typeface="Calibri" panose="020F0502020204030204" pitchFamily="34" charset="0"/>
              </a:rPr>
              <a:t>33A</a:t>
            </a:r>
            <a:r>
              <a:rPr lang="id-ID" sz="1400" b="1" dirty="0">
                <a:solidFill>
                  <a:schemeClr val="tx2"/>
                </a:solidFill>
                <a:latin typeface="Calibri" panose="020F0502020204030204" pitchFamily="34" charset="0"/>
              </a:rPr>
              <a:t> DENPASAR SELATAN</a:t>
            </a:r>
            <a:endParaRPr lang="sv-SE" sz="1400" b="1" dirty="0">
              <a:solidFill>
                <a:schemeClr val="tx2"/>
              </a:solidFill>
              <a:latin typeface="Calibri" panose="020F0502020204030204" pitchFamily="34" charset="0"/>
            </a:endParaRPr>
          </a:p>
        </p:txBody>
      </p:sp>
      <p:sp>
        <p:nvSpPr>
          <p:cNvPr id="168965" name="Rectangle 5"/>
          <p:cNvSpPr>
            <a:spLocks noChangeArrowheads="1"/>
          </p:cNvSpPr>
          <p:nvPr/>
        </p:nvSpPr>
        <p:spPr bwMode="auto">
          <a:xfrm>
            <a:off x="3845984" y="6019800"/>
            <a:ext cx="2879186" cy="338554"/>
          </a:xfrm>
          <a:prstGeom prst="rect">
            <a:avLst/>
          </a:prstGeom>
          <a:noFill/>
          <a:ln w="9525">
            <a:noFill/>
            <a:miter lim="800000"/>
          </a:ln>
          <a:effectLst>
            <a:prstShdw prst="shdw18" dist="17961" dir="13500000">
              <a:schemeClr val="accent1">
                <a:gamma/>
                <a:shade val="60000"/>
                <a:invGamma/>
                <a:alpha val="50000"/>
              </a:schemeClr>
            </a:prstShdw>
          </a:effectLst>
        </p:spPr>
        <p:txBody>
          <a:bodyPr wrap="none">
            <a:spAutoFit/>
          </a:bodyPr>
          <a:lstStyle/>
          <a:p>
            <a:pPr>
              <a:defRPr/>
            </a:pPr>
            <a:r>
              <a:rPr lang="en-US" sz="1600" b="1">
                <a:solidFill>
                  <a:srgbClr val="A50021"/>
                </a:solidFill>
              </a:rPr>
              <a:t>One Team, One Spirit, One Goal</a:t>
            </a:r>
          </a:p>
        </p:txBody>
      </p:sp>
      <p:sp>
        <p:nvSpPr>
          <p:cNvPr id="4" name="Rectangle 3"/>
          <p:cNvSpPr/>
          <p:nvPr/>
        </p:nvSpPr>
        <p:spPr>
          <a:xfrm>
            <a:off x="4744" y="1066801"/>
            <a:ext cx="11762785" cy="1015663"/>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000" b="1" spc="50" dirty="0">
                <a:ln w="11430"/>
                <a:solidFill>
                  <a:srgbClr val="C00000"/>
                </a:solidFill>
                <a:effectLst>
                  <a:outerShdw blurRad="76200" dist="50800" dir="5400000" algn="tl" rotWithShape="0">
                    <a:srgbClr val="000000">
                      <a:alpha val="65000"/>
                    </a:srgbClr>
                  </a:outerShdw>
                </a:effectLst>
                <a:latin typeface="Lucida Calligraphy" panose="03010101010101010101" pitchFamily="66" charset="0"/>
              </a:rPr>
              <a:t>“</a:t>
            </a:r>
            <a:r>
              <a:rPr lang="en-US" sz="3000" b="1" spc="50" dirty="0" err="1">
                <a:ln w="11430"/>
                <a:solidFill>
                  <a:srgbClr val="C00000"/>
                </a:solidFill>
                <a:effectLst>
                  <a:outerShdw blurRad="76200" dist="50800" dir="5400000" algn="tl" rotWithShape="0">
                    <a:srgbClr val="000000">
                      <a:alpha val="65000"/>
                    </a:srgbClr>
                  </a:outerShdw>
                </a:effectLst>
                <a:latin typeface="Lucida Calligraphy" panose="03010101010101010101" pitchFamily="66" charset="0"/>
              </a:rPr>
              <a:t>Membangun</a:t>
            </a:r>
            <a:r>
              <a:rPr lang="en-US" sz="3000" b="1" spc="50" dirty="0">
                <a:ln w="11430"/>
                <a:solidFill>
                  <a:srgbClr val="C00000"/>
                </a:solidFill>
                <a:effectLst>
                  <a:outerShdw blurRad="76200" dist="50800" dir="5400000" algn="tl" rotWithShape="0">
                    <a:srgbClr val="000000">
                      <a:alpha val="65000"/>
                    </a:srgbClr>
                  </a:outerShdw>
                </a:effectLst>
                <a:latin typeface="Lucida Calligraphy" panose="03010101010101010101" pitchFamily="66" charset="0"/>
              </a:rPr>
              <a:t> </a:t>
            </a:r>
            <a:r>
              <a:rPr lang="id-ID" sz="3000" b="1" spc="50" dirty="0">
                <a:ln w="11430"/>
                <a:solidFill>
                  <a:srgbClr val="C00000"/>
                </a:solidFill>
                <a:effectLst>
                  <a:outerShdw blurRad="76200" dist="50800" dir="5400000" algn="tl" rotWithShape="0">
                    <a:srgbClr val="000000">
                      <a:alpha val="65000"/>
                    </a:srgbClr>
                  </a:outerShdw>
                </a:effectLst>
                <a:latin typeface="Lucida Calligraphy" panose="03010101010101010101" pitchFamily="66" charset="0"/>
              </a:rPr>
              <a:t>Perpustakaan </a:t>
            </a:r>
            <a:r>
              <a:rPr lang="en-US" sz="3000" b="1" spc="50" dirty="0" err="1">
                <a:ln w="11430"/>
                <a:solidFill>
                  <a:srgbClr val="C00000"/>
                </a:solidFill>
                <a:effectLst>
                  <a:outerShdw blurRad="76200" dist="50800" dir="5400000" algn="tl" rotWithShape="0">
                    <a:srgbClr val="000000">
                      <a:alpha val="65000"/>
                    </a:srgbClr>
                  </a:outerShdw>
                </a:effectLst>
                <a:latin typeface="Lucida Calligraphy" panose="03010101010101010101" pitchFamily="66" charset="0"/>
              </a:rPr>
              <a:t>Poltekkes</a:t>
            </a:r>
            <a:r>
              <a:rPr lang="en-US" sz="3000" b="1" spc="50" dirty="0">
                <a:ln w="11430"/>
                <a:solidFill>
                  <a:srgbClr val="C00000"/>
                </a:solidFill>
                <a:effectLst>
                  <a:outerShdw blurRad="76200" dist="50800" dir="5400000" algn="tl" rotWithShape="0">
                    <a:srgbClr val="000000">
                      <a:alpha val="65000"/>
                    </a:srgbClr>
                  </a:outerShdw>
                </a:effectLst>
                <a:latin typeface="Lucida Calligraphy" panose="03010101010101010101" pitchFamily="66" charset="0"/>
              </a:rPr>
              <a:t> </a:t>
            </a:r>
            <a:r>
              <a:rPr lang="en-US" sz="3000" b="1" spc="50" dirty="0" err="1">
                <a:ln w="11430"/>
                <a:solidFill>
                  <a:srgbClr val="C00000"/>
                </a:solidFill>
                <a:effectLst>
                  <a:outerShdw blurRad="76200" dist="50800" dir="5400000" algn="tl" rotWithShape="0">
                    <a:srgbClr val="000000">
                      <a:alpha val="65000"/>
                    </a:srgbClr>
                  </a:outerShdw>
                </a:effectLst>
                <a:latin typeface="Lucida Calligraphy" panose="03010101010101010101" pitchFamily="66" charset="0"/>
              </a:rPr>
              <a:t>Kemenkes</a:t>
            </a:r>
            <a:r>
              <a:rPr lang="en-US" sz="3000" b="1" spc="50" dirty="0">
                <a:ln w="11430"/>
                <a:solidFill>
                  <a:srgbClr val="C00000"/>
                </a:solidFill>
                <a:effectLst>
                  <a:outerShdw blurRad="76200" dist="50800" dir="5400000" algn="tl" rotWithShape="0">
                    <a:srgbClr val="000000">
                      <a:alpha val="65000"/>
                    </a:srgbClr>
                  </a:outerShdw>
                </a:effectLst>
                <a:latin typeface="Lucida Calligraphy" panose="03010101010101010101" pitchFamily="66" charset="0"/>
              </a:rPr>
              <a:t> Denpasar”</a:t>
            </a:r>
          </a:p>
        </p:txBody>
      </p:sp>
      <p:sp>
        <p:nvSpPr>
          <p:cNvPr id="17415" name="Slide Number Placeholder 7"/>
          <p:cNvSpPr>
            <a:spLocks noGrp="1"/>
          </p:cNvSpPr>
          <p:nvPr>
            <p:ph type="sldNum" sz="quarter" idx="12"/>
          </p:nvPr>
        </p:nvSpPr>
        <p:spPr>
          <a:noFill/>
        </p:spPr>
        <p:txBody>
          <a:bodyPr/>
          <a:lstStyle/>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Communications and Dialogues">
  <a:themeElements>
    <a:clrScheme name="Communications and Dialogu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fontScheme name="Communications and Dialogu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Communications and Dialogu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mmunications and Dialogu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mmunications and Dialogu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mmunications and Dialogu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mmunications and Dialogu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mmunications and Dialogu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mmunications and Dialogu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mmunications and Dialogu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mmunications and Dialogu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mmunications and Dialogu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mmunications and Dialogu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mmunications and Dialogu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ommunications and Dialogu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1">
    <a:dk1>
      <a:sysClr val="windowText" lastClr="000000"/>
    </a:dk1>
    <a:lt1>
      <a:sysClr val="window" lastClr="FFFFFF"/>
    </a:lt1>
    <a:dk2>
      <a:srgbClr val="39302A"/>
    </a:dk2>
    <a:lt2>
      <a:srgbClr val="E5DEDB"/>
    </a:lt2>
    <a:accent1>
      <a:srgbClr val="F36826"/>
    </a:accent1>
    <a:accent2>
      <a:srgbClr val="FB8E09"/>
    </a:accent2>
    <a:accent3>
      <a:srgbClr val="D48B32"/>
    </a:accent3>
    <a:accent4>
      <a:srgbClr val="E64823"/>
    </a:accent4>
    <a:accent5>
      <a:srgbClr val="FFCA08"/>
    </a:accent5>
    <a:accent6>
      <a:srgbClr val="AF695B"/>
    </a:accent6>
    <a:hlink>
      <a:srgbClr val="2998E3"/>
    </a:hlink>
    <a:folHlink>
      <a:srgbClr val="7F723D"/>
    </a:folHlink>
  </a:clrScheme>
</a:themeOverride>
</file>

<file path=ppt/theme/themeOverride2.xml><?xml version="1.0" encoding="utf-8"?>
<a:themeOverride xmlns:a="http://schemas.openxmlformats.org/drawingml/2006/main">
  <a:clrScheme name="Custom 41">
    <a:dk1>
      <a:sysClr val="windowText" lastClr="000000"/>
    </a:dk1>
    <a:lt1>
      <a:sysClr val="window" lastClr="FFFFFF"/>
    </a:lt1>
    <a:dk2>
      <a:srgbClr val="39302A"/>
    </a:dk2>
    <a:lt2>
      <a:srgbClr val="E5DEDB"/>
    </a:lt2>
    <a:accent1>
      <a:srgbClr val="F36826"/>
    </a:accent1>
    <a:accent2>
      <a:srgbClr val="FB8E09"/>
    </a:accent2>
    <a:accent3>
      <a:srgbClr val="D48B32"/>
    </a:accent3>
    <a:accent4>
      <a:srgbClr val="E64823"/>
    </a:accent4>
    <a:accent5>
      <a:srgbClr val="FFCA08"/>
    </a:accent5>
    <a:accent6>
      <a:srgbClr val="AF695B"/>
    </a:accent6>
    <a:hlink>
      <a:srgbClr val="2998E3"/>
    </a:hlink>
    <a:folHlink>
      <a:srgbClr val="7F723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8A3B04-B0F3-4C12-A722-52B5CF6D9723}">
  <ds:schemaRefs>
    <ds:schemaRef ds:uri="http://schemas.microsoft.com/sharepoint/v3/contenttype/forms"/>
  </ds:schemaRefs>
</ds:datastoreItem>
</file>

<file path=customXml/itemProps2.xml><?xml version="1.0" encoding="utf-8"?>
<ds:datastoreItem xmlns:ds="http://schemas.openxmlformats.org/officeDocument/2006/customXml" ds:itemID="{4F5B1FD9-3BB6-4DA9-A089-3B68C2323D4F}">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1747A963-53E0-44AF-AF13-963FE676C6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{7D4BD674-A558-4955-9D72-A258BDB78020}tf33845126_win32</Template>
  <TotalTime>0</TotalTime>
  <Words>334</Words>
  <Application>Microsoft Office PowerPoint</Application>
  <PresentationFormat>Widescreen</PresentationFormat>
  <Paragraphs>79</Paragraphs>
  <Slides>10</Slides>
  <Notes>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10</vt:i4>
      </vt:variant>
    </vt:vector>
  </HeadingPairs>
  <TitlesOfParts>
    <vt:vector size="21" baseType="lpstr">
      <vt:lpstr>Arial</vt:lpstr>
      <vt:lpstr>Arial Rounded MT Bold</vt:lpstr>
      <vt:lpstr>Bookman Old Style</vt:lpstr>
      <vt:lpstr>Calibri</vt:lpstr>
      <vt:lpstr>Calibri Light</vt:lpstr>
      <vt:lpstr>Franklin Gothic Book</vt:lpstr>
      <vt:lpstr>Lucida Calligraphy</vt:lpstr>
      <vt:lpstr>Roboto</vt:lpstr>
      <vt:lpstr>1_RetrospectVTI</vt:lpstr>
      <vt:lpstr>Communications and Dialogues</vt:lpstr>
      <vt:lpstr>Office Theme</vt:lpstr>
      <vt:lpstr>Keunggulan Perpustakaan Poltekkes Kemenkes Denpasar</vt:lpstr>
      <vt:lpstr>STATUS AKREDITASI” A”  NPP. 5171042C0000001 </vt:lpstr>
      <vt:lpstr>PENGEMBANGAN DIGITAL LIBRARY MANAJEMEN SISTEM</vt:lpstr>
      <vt:lpstr>PowerPoint Presentation</vt:lpstr>
      <vt:lpstr>KEUNGGULAN</vt:lpstr>
      <vt:lpstr>http://sim.poltekkes-denpasar.ac.id/digilib/</vt:lpstr>
      <vt:lpstr>MOBILE LIBRARY</vt:lpstr>
      <vt:lpstr>Menyajikan Perpustakaan Terpadu ”DIGITAL LIBRARY”</vt:lpstr>
      <vt:lpstr>PowerPoint Presentation</vt:lpstr>
      <vt:lpstr>PROFIL  PERPUSTAKAAN TERPADU   POLTEKKES KEMENKES DENPASAR 2022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2023-07-10T04:09:20Z</dcterms:created>
  <dcterms:modified xsi:type="dcterms:W3CDTF">2023-11-28T14:09:58Z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