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EC02-C35C-4277-8648-C45535A24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2F00D-2A53-4E4F-B566-325B720AC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7A279-4756-4864-BEFC-28943BC8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C48D9-F119-4382-949C-BF47F287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77B44-7EC0-4EF4-8273-1DBA239D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304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3743-5A30-413D-B9E5-FF54CD7A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EF9CF-1F48-434B-9BD8-EF043D32E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ED9DC-120E-4E19-9A07-B3AF1996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295F4-CE02-4E3F-9D35-11D01F0F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5FEDF-3C3F-41FB-9649-33C13B70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827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4966EC-6F95-4414-ADBD-AA2B93F94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2AF3A-C12D-4A82-9C4F-63FB29B48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9C338-AC73-48ED-BBFB-3D9A890CF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E7F66-0994-4CA6-9CE2-29D92D90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C84FF-9DEE-4104-85DC-9EB8F71C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2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AD40E-9114-4000-AE53-3285CC47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61E65-9904-48EB-94FB-7F3AFE729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D411C-A9D0-4A1F-8AFB-26163BD3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2770D-1F52-4A26-9BAB-92BFB00D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F1BC8-937B-426B-BA00-CFBB9794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136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77C6-4BE3-42B6-BAEC-FD5E4572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342CF-02A8-4CB2-9466-315769C4B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87144-EE12-4A3E-B3A3-96FB4833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4F2E-D172-4D7B-BA90-D596439D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7C531-732E-4934-9C39-FEE7B14B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80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3095-6BA8-4F30-BA0A-C88F5328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D7A62-8FF2-4B3B-90D8-5C6F5DE6A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349D2-6ED4-4A6A-9F3C-7E88C0D5B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DCFB5-A4D7-4EE0-ADC1-5AF280D0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A96BC-CFD6-41C5-9727-A9CF6E84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6F0F2-94E1-4856-AFD8-CA1DB181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654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EEF3-7489-4FF5-94BC-2E58CC5C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C8C3-3646-4EBF-8BD7-B06FFD77C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3CF75-F3A7-42D6-919A-E4A3C5543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9DFA8-5AC5-4CA4-850F-1149798A2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D9E19-F1C2-4E5C-AE27-783452D54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055595-48C6-4F95-AA97-C4875E43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6F2915-1371-4B7B-A8CD-DFB96037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3E395-CCC2-4B9A-8194-8CA96AC6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826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53ED-4A69-47EE-B256-1123F53A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3C7FD-496E-4CD3-9E79-49B7D9AE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7CEB0-26EE-4ECE-98A9-86F35338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12AA9-CB9A-40BB-A6FE-5FFC754B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538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9225D-CA38-45F7-AB2E-33C37544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619E5-4892-4C5F-951B-A5556EBF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0ED50-CE1E-40A4-B399-621DB323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CA43-F862-4664-8501-09B6A41E0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742EB-6030-4BF1-80DD-60D8E0902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36CED-019B-4184-A4E2-06E8CD3C4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DB26A-33E1-40E2-A905-F325059A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04EB7-ACCE-43F7-A5C2-975969B0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B839B-F1AC-45D2-89FC-DA03F633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607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15DCF-E779-47D5-A343-0C640014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DD18C-7AFA-4903-AD92-BF275FEB1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48C7D-7E22-49CB-B005-048380914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573A0-6D26-434F-9C54-9761BA0C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0BB21-02EF-4C50-A43D-5C20F0343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E2631-FD3A-4F38-94CE-7BB53ACD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449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99FDB9-EE8C-486D-A16C-712EEB20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174A9-8460-4FD1-B1E0-E203A2954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0E285-A329-437C-9985-CE2CA675A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F993-A300-42AA-B6E7-6B189C688C33}" type="datetimeFigureOut">
              <a:rPr lang="en-ID" smtClean="0"/>
              <a:t>28/11/2023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3619F-2B7E-4B20-A4CE-690F5786B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A471C-77D0-4DE4-8441-D37577E19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FA7D-529A-4181-8BAA-5DA4B59E8E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43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e-resources.perpusnas.go.id/" TargetMode="External"/><Relationship Id="rId7" Type="http://schemas.openxmlformats.org/officeDocument/2006/relationships/hyperlink" Target="https://search.ebscohost.com/" TargetMode="External"/><Relationship Id="rId2" Type="http://schemas.openxmlformats.org/officeDocument/2006/relationships/hyperlink" Target="http://www.poltekkes-denpasar.ac.id/?pengumuman=akses-jurnal-internasional-bagi-civitas-akademika-polkesde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-resources.perpusnas.go.id/lib/41" TargetMode="External"/><Relationship Id="rId5" Type="http://schemas.openxmlformats.org/officeDocument/2006/relationships/hyperlink" Target="https://e-resources.perpusnas.go.id/lib/37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e-resources.perpusnas.go.id/lib/32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repository.poltekkes-denpasar.ac.id/6622/8/PANDUAN%20REPOSITORY%202020.pdf" TargetMode="External"/><Relationship Id="rId7" Type="http://schemas.openxmlformats.org/officeDocument/2006/relationships/hyperlink" Target="http://repository.poltekkes-denpasar.ac.id/6622/2/Panduan%20digilib%20USER%20%20UG%20Back-End.pdf" TargetMode="External"/><Relationship Id="rId2" Type="http://schemas.openxmlformats.org/officeDocument/2006/relationships/hyperlink" Target="http://repository.poltekkes-denpasar.ac.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h_8vWs19Ts-bAu7-l8T0WhIRTX7GkZ-/view?usp=sharing" TargetMode="External"/><Relationship Id="rId5" Type="http://schemas.openxmlformats.org/officeDocument/2006/relationships/hyperlink" Target="http://sim.poltekkes-denpasar.ac.id/digilib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drive.google.com/file/d/1qRjukAsJCWtvkfzADnfELm-B1Lbxc_7U/view?usp=sharing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46C5-0CA0-473F-B8AC-B6943DAD9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219"/>
            <a:ext cx="9144000" cy="1363983"/>
          </a:xfrm>
        </p:spPr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AKSES DATABASE ILMIAH</a:t>
            </a:r>
            <a:endParaRPr lang="en-ID" b="1" dirty="0">
              <a:solidFill>
                <a:srgbClr val="92D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7EEFD-B8A4-42BB-A308-7D6484AE6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15786"/>
            <a:ext cx="9144000" cy="441789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POLTEKKES KEMENKES DENPASAR</a:t>
            </a:r>
            <a:endParaRPr lang="en-ID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A32AB2-4905-4D39-B714-356C58E18806}"/>
              </a:ext>
            </a:extLst>
          </p:cNvPr>
          <p:cNvSpPr txBox="1"/>
          <p:nvPr/>
        </p:nvSpPr>
        <p:spPr>
          <a:xfrm>
            <a:off x="1756082" y="1957575"/>
            <a:ext cx="874935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/>
              <a:t>TAYLOR &amp; FRANCIS 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http://www.poltekkes-denpasar.ac.id/?pengumuman=akses-jurnal-internasional-bagi-civitas-akademika-polkesden</a:t>
            </a:r>
            <a:r>
              <a:rPr lang="en-US" dirty="0"/>
              <a:t>  : </a:t>
            </a:r>
            <a:r>
              <a:rPr lang="en-US" dirty="0" err="1"/>
              <a:t>Diakses</a:t>
            </a:r>
            <a:r>
              <a:rPr lang="en-US" dirty="0"/>
              <a:t> IP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Poltekkes</a:t>
            </a:r>
            <a:endParaRPr lang="en-US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ID" b="1" dirty="0" err="1"/>
              <a:t>Eresources</a:t>
            </a:r>
            <a:r>
              <a:rPr lang="en-ID" b="1" dirty="0"/>
              <a:t> </a:t>
            </a:r>
            <a:r>
              <a:rPr lang="en-ID" b="1" dirty="0" err="1"/>
              <a:t>Perpusnas</a:t>
            </a:r>
            <a:r>
              <a:rPr lang="en-ID" b="1" dirty="0"/>
              <a:t> </a:t>
            </a:r>
            <a:r>
              <a:rPr lang="en-ID" dirty="0"/>
              <a:t>: </a:t>
            </a:r>
            <a:r>
              <a:rPr lang="en-ID" dirty="0">
                <a:hlinkClick r:id="rId3"/>
              </a:rPr>
              <a:t>http://e-resources.perpusnas.go.id/</a:t>
            </a:r>
            <a:endParaRPr lang="en-ID" dirty="0"/>
          </a:p>
          <a:p>
            <a:pPr>
              <a:lnSpc>
                <a:spcPct val="200000"/>
              </a:lnSpc>
            </a:pP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 =&gt; </a:t>
            </a:r>
            <a:r>
              <a:rPr lang="en-ID" dirty="0" err="1"/>
              <a:t>Mendaftar</a:t>
            </a:r>
            <a:r>
              <a:rPr lang="en-ID" dirty="0"/>
              <a:t> </a:t>
            </a:r>
            <a:r>
              <a:rPr lang="en-ID" dirty="0" err="1"/>
              <a:t>secarav</a:t>
            </a:r>
            <a:r>
              <a:rPr lang="en-ID" dirty="0"/>
              <a:t> </a:t>
            </a:r>
            <a:r>
              <a:rPr lang="en-ID" dirty="0" err="1"/>
              <a:t>Mandiri</a:t>
            </a:r>
            <a:r>
              <a:rPr lang="en-ID" dirty="0"/>
              <a:t>: NIK, Email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ID" dirty="0" err="1"/>
              <a:t>Proquest</a:t>
            </a:r>
            <a:r>
              <a:rPr lang="en-ID" dirty="0"/>
              <a:t> : </a:t>
            </a:r>
            <a:r>
              <a:rPr lang="en-ID" dirty="0">
                <a:hlinkClick r:id="rId4"/>
              </a:rPr>
              <a:t>https://e-resources.perpusnas.go.id/lib/32</a:t>
            </a:r>
            <a:endParaRPr lang="en-ID" dirty="0"/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ID" dirty="0" err="1"/>
              <a:t>Scince</a:t>
            </a:r>
            <a:r>
              <a:rPr lang="en-ID" dirty="0"/>
              <a:t> Direct : </a:t>
            </a:r>
            <a:r>
              <a:rPr lang="en-ID" dirty="0">
                <a:hlinkClick r:id="rId5"/>
              </a:rPr>
              <a:t>https://e-resources.perpusnas.go.id/lib/37</a:t>
            </a:r>
            <a:endParaRPr lang="en-ID" dirty="0"/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ID" dirty="0"/>
              <a:t>Springer : </a:t>
            </a:r>
            <a:r>
              <a:rPr lang="en-ID" dirty="0">
                <a:hlinkClick r:id="rId6"/>
              </a:rPr>
              <a:t>https://e-resources.perpusnas.go.id/lib/41</a:t>
            </a:r>
            <a:endParaRPr lang="en-ID" dirty="0"/>
          </a:p>
          <a:p>
            <a:pPr marL="342900" indent="-342900">
              <a:lnSpc>
                <a:spcPct val="200000"/>
              </a:lnSpc>
              <a:buFont typeface="+mj-lt"/>
              <a:buAutoNum type="arabicPeriod" startAt="3"/>
            </a:pPr>
            <a:r>
              <a:rPr lang="en-ID" dirty="0" err="1"/>
              <a:t>Ebsco</a:t>
            </a:r>
            <a:r>
              <a:rPr lang="en-ID" dirty="0"/>
              <a:t>     :  </a:t>
            </a:r>
            <a:r>
              <a:rPr lang="en-ID" dirty="0">
                <a:hlinkClick r:id="rId7"/>
              </a:rPr>
              <a:t>https://search.ebscohost.com/</a:t>
            </a:r>
            <a:r>
              <a:rPr lang="en-ID" dirty="0"/>
              <a:t>   </a:t>
            </a:r>
            <a:r>
              <a:rPr lang="en-ID" dirty="0" err="1"/>
              <a:t>Catatn</a:t>
            </a:r>
            <a:r>
              <a:rPr lang="en-ID" dirty="0"/>
              <a:t> Id : </a:t>
            </a:r>
            <a:r>
              <a:rPr lang="en-ID" dirty="0" err="1"/>
              <a:t>kemenkes</a:t>
            </a:r>
            <a:r>
              <a:rPr lang="en-ID" dirty="0"/>
              <a:t>  Pass: sehat_23</a:t>
            </a:r>
          </a:p>
          <a:p>
            <a:pPr>
              <a:lnSpc>
                <a:spcPct val="200000"/>
              </a:lnSpc>
            </a:pPr>
            <a:endParaRPr lang="en-ID" dirty="0"/>
          </a:p>
          <a:p>
            <a:pPr>
              <a:lnSpc>
                <a:spcPct val="200000"/>
              </a:lnSpc>
            </a:pPr>
            <a:endParaRPr lang="en-ID" sz="1400" dirty="0"/>
          </a:p>
          <a:p>
            <a:pPr marL="342900" indent="-342900">
              <a:lnSpc>
                <a:spcPct val="200000"/>
              </a:lnSpc>
              <a:buAutoNum type="arabicPeriod" startAt="3"/>
            </a:pPr>
            <a:endParaRPr lang="en-ID" sz="1400" dirty="0"/>
          </a:p>
          <a:p>
            <a:pPr marL="342900" indent="-342900">
              <a:buAutoNum type="arabicPeriod" startAt="3"/>
            </a:pPr>
            <a:endParaRPr lang="en-ID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FE845F-2D8B-4052-9C71-E94C949F1749}"/>
              </a:ext>
            </a:extLst>
          </p:cNvPr>
          <p:cNvPicPr/>
          <p:nvPr/>
        </p:nvPicPr>
        <p:blipFill rotWithShape="1">
          <a:blip r:embed="rId8"/>
          <a:srcRect l="74673" t="32697" r="8003" b="58987"/>
          <a:stretch/>
        </p:blipFill>
        <p:spPr bwMode="auto">
          <a:xfrm>
            <a:off x="516569" y="2167847"/>
            <a:ext cx="1239513" cy="8733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DBCD38-832B-4CB8-B843-7C4E075286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521" y="3342640"/>
            <a:ext cx="1298561" cy="670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4A8F29-E725-4D87-8E28-F8797AB5A5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6336" y="5375429"/>
            <a:ext cx="1499746" cy="84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3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714C-8B47-4B25-9112-C1CF4E63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prstClr val="black"/>
                </a:solidFill>
              </a:rPr>
              <a:t>AKSES DATABASE ILMIAH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11C10-5118-4321-BC39-1BC6DF756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825625"/>
            <a:ext cx="9220200" cy="4351338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200000"/>
              </a:lnSpc>
              <a:spcBef>
                <a:spcPts val="0"/>
              </a:spcBef>
              <a:buFontTx/>
              <a:buAutoNum type="arabicPeriod" startAt="3"/>
            </a:pPr>
            <a:r>
              <a:rPr lang="en-ID" sz="2600" b="1" dirty="0">
                <a:solidFill>
                  <a:prstClr val="black"/>
                </a:solidFill>
              </a:rPr>
              <a:t>Repository  </a:t>
            </a:r>
            <a:r>
              <a:rPr lang="en-ID" sz="2600" b="1" dirty="0" err="1">
                <a:solidFill>
                  <a:prstClr val="black"/>
                </a:solidFill>
              </a:rPr>
              <a:t>Poltekkes</a:t>
            </a:r>
            <a:r>
              <a:rPr lang="en-ID" sz="2600" b="1" dirty="0">
                <a:solidFill>
                  <a:prstClr val="black"/>
                </a:solidFill>
              </a:rPr>
              <a:t> Denpasar </a:t>
            </a:r>
            <a:r>
              <a:rPr lang="en-ID" sz="2600" dirty="0">
                <a:solidFill>
                  <a:prstClr val="black"/>
                </a:solidFill>
              </a:rPr>
              <a:t>: </a:t>
            </a:r>
            <a:r>
              <a:rPr lang="en-ID" sz="26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http://repository.poltekkes-denpasar.ac.id/</a:t>
            </a:r>
            <a:endParaRPr lang="en-ID" sz="2600" dirty="0">
              <a:solidFill>
                <a:prstClr val="black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ID" sz="2600" dirty="0">
                <a:solidFill>
                  <a:prstClr val="black"/>
                </a:solidFill>
              </a:rPr>
              <a:t>      Panduan : </a:t>
            </a:r>
            <a:r>
              <a:rPr lang="en-ID" sz="2600" dirty="0">
                <a:solidFill>
                  <a:prstClr val="blac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http://repository.poltekkes-denpasar.ac.id/6622/8/PANDUAN%20REPOSITORY%202020.pdf</a:t>
            </a:r>
            <a:endParaRPr lang="en-ID" sz="26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200000"/>
              </a:lnSpc>
              <a:spcBef>
                <a:spcPts val="0"/>
              </a:spcBef>
              <a:buFontTx/>
              <a:buAutoNum type="arabicPeriod" startAt="3"/>
            </a:pPr>
            <a:r>
              <a:rPr lang="en-ID" sz="2600" b="1" dirty="0">
                <a:solidFill>
                  <a:prstClr val="black"/>
                </a:solidFill>
              </a:rPr>
              <a:t>Turnitin</a:t>
            </a:r>
            <a:r>
              <a:rPr lang="en-ID" sz="2600" dirty="0">
                <a:solidFill>
                  <a:prstClr val="black"/>
                </a:solidFill>
              </a:rPr>
              <a:t> :https://www.turnitin.com/</a:t>
            </a: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ID" sz="2600" dirty="0">
                <a:solidFill>
                  <a:prstClr val="black"/>
                </a:solidFill>
              </a:rPr>
              <a:t>        Panduan : </a:t>
            </a:r>
            <a:r>
              <a:rPr lang="en-ID" sz="2600" dirty="0">
                <a:solidFill>
                  <a:prstClr val="blac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https://drive.google.com/file/d/1qRjukAsJCWtvkfzADnfELm-B1Lbxc_7U/view?usp=sharing</a:t>
            </a:r>
            <a:endParaRPr lang="en-ID" sz="2600" dirty="0">
              <a:solidFill>
                <a:prstClr val="black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ID" sz="2600" dirty="0">
                <a:solidFill>
                  <a:prstClr val="black"/>
                </a:solidFill>
              </a:rPr>
              <a:t>6. </a:t>
            </a:r>
            <a:r>
              <a:rPr lang="en-ID" sz="2600" b="1" dirty="0" err="1">
                <a:solidFill>
                  <a:prstClr val="black"/>
                </a:solidFill>
              </a:rPr>
              <a:t>Digilib</a:t>
            </a:r>
            <a:r>
              <a:rPr lang="en-ID" sz="2600" b="1" dirty="0">
                <a:solidFill>
                  <a:prstClr val="black"/>
                </a:solidFill>
              </a:rPr>
              <a:t> </a:t>
            </a:r>
            <a:r>
              <a:rPr lang="en-ID" sz="2600" b="1" dirty="0" err="1">
                <a:solidFill>
                  <a:prstClr val="black"/>
                </a:solidFill>
              </a:rPr>
              <a:t>Polkesden</a:t>
            </a:r>
            <a:r>
              <a:rPr lang="en-ID" sz="2600" b="1" dirty="0">
                <a:solidFill>
                  <a:prstClr val="black"/>
                </a:solidFill>
              </a:rPr>
              <a:t> </a:t>
            </a:r>
            <a:r>
              <a:rPr lang="en-ID" sz="2600" dirty="0">
                <a:solidFill>
                  <a:prstClr val="black"/>
                </a:solidFill>
              </a:rPr>
              <a:t>: </a:t>
            </a:r>
            <a:r>
              <a:rPr lang="en-ID" sz="2600" dirty="0">
                <a:solidFill>
                  <a:prstClr val="black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http://sim.poltekkes-denpasar.ac.id/digilib/</a:t>
            </a:r>
            <a:r>
              <a:rPr lang="en-ID" sz="2600" dirty="0">
                <a:solidFill>
                  <a:prstClr val="black"/>
                </a:solidFill>
              </a:rPr>
              <a:t> : login </a:t>
            </a:r>
            <a:r>
              <a:rPr lang="en-ID" sz="2600" dirty="0" err="1">
                <a:solidFill>
                  <a:prstClr val="black"/>
                </a:solidFill>
              </a:rPr>
              <a:t>dengan</a:t>
            </a:r>
            <a:r>
              <a:rPr lang="en-ID" sz="2600" dirty="0">
                <a:solidFill>
                  <a:prstClr val="black"/>
                </a:solidFill>
              </a:rPr>
              <a:t> NIM dan NIP</a:t>
            </a: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ID" sz="2600" dirty="0">
                <a:solidFill>
                  <a:prstClr val="black"/>
                </a:solidFill>
              </a:rPr>
              <a:t>     </a:t>
            </a:r>
            <a:r>
              <a:rPr lang="en-ID" sz="2600" b="1" dirty="0">
                <a:solidFill>
                  <a:prstClr val="black"/>
                </a:solidFill>
              </a:rPr>
              <a:t>Panduan </a:t>
            </a:r>
            <a:r>
              <a:rPr lang="en-ID" sz="2600" b="1" dirty="0" err="1">
                <a:solidFill>
                  <a:prstClr val="black"/>
                </a:solidFill>
              </a:rPr>
              <a:t>Penelusuran</a:t>
            </a:r>
            <a:r>
              <a:rPr lang="en-ID" sz="2600" b="1" dirty="0">
                <a:solidFill>
                  <a:prstClr val="black"/>
                </a:solidFill>
              </a:rPr>
              <a:t> </a:t>
            </a:r>
            <a:r>
              <a:rPr lang="en-ID" sz="2600" dirty="0">
                <a:solidFill>
                  <a:prstClr val="black"/>
                </a:solidFill>
              </a:rPr>
              <a:t>:  </a:t>
            </a:r>
            <a:r>
              <a:rPr lang="en-ID" sz="2600" dirty="0">
                <a:solidFill>
                  <a:prstClr val="black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https://drive.google.com/file/d/1th_8vWs19Ts-bAu7-l8T0WhIRTX7GkZ-/view?usp=sharing</a:t>
            </a:r>
            <a:r>
              <a:rPr lang="en-ID" sz="2600" dirty="0">
                <a:solidFill>
                  <a:prstClr val="black"/>
                </a:solidFill>
              </a:rPr>
              <a:t> : User Guide: </a:t>
            </a:r>
            <a:r>
              <a:rPr lang="en-ID" sz="2600" dirty="0">
                <a:solidFill>
                  <a:prstClr val="black"/>
                </a:solidFill>
                <a:hlinkClick r:id="rId7"/>
              </a:rPr>
              <a:t>http://repository.poltekkes-denpasar.ac.id/6622/2/Panduan%20digilib%20USER%20%20UG%20Back-End.pdf</a:t>
            </a:r>
            <a:endParaRPr lang="en-ID" sz="2600" dirty="0">
              <a:solidFill>
                <a:prstClr val="black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endParaRPr lang="en-ID" sz="1800" dirty="0">
              <a:solidFill>
                <a:prstClr val="black"/>
              </a:solidFill>
              <a:latin typeface="Arial Nova Light" panose="020B030402020202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endParaRPr lang="en-ID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endParaRPr lang="en-ID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endParaRPr lang="en-ID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endParaRPr lang="en-ID" sz="1800" dirty="0">
              <a:solidFill>
                <a:prstClr val="black"/>
              </a:solidFill>
            </a:endParaRPr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7D4373-2973-4961-B0BA-94B5146478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366" y="1927334"/>
            <a:ext cx="1707028" cy="402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05AD11-3AAC-4B0E-9992-1F672686E2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5366" y="2730971"/>
            <a:ext cx="1707028" cy="6725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501614-A992-477D-AC49-40CE0622FC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263" y="3804778"/>
            <a:ext cx="204233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4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Office Theme</vt:lpstr>
      <vt:lpstr>AKSES DATABASE ILMIAH</vt:lpstr>
      <vt:lpstr>AKSES DATABASE ILMIAH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AKSES DATABASE ILMIAH</dc:title>
  <dc:creator>user</dc:creator>
  <cp:lastModifiedBy>user</cp:lastModifiedBy>
  <cp:revision>1</cp:revision>
  <dcterms:created xsi:type="dcterms:W3CDTF">2023-11-28T12:00:05Z</dcterms:created>
  <dcterms:modified xsi:type="dcterms:W3CDTF">2023-11-28T13:13:11Z</dcterms:modified>
</cp:coreProperties>
</file>